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4"/>
  </p:notesMasterIdLst>
  <p:sldIdLst>
    <p:sldId id="261" r:id="rId2"/>
    <p:sldId id="492" r:id="rId3"/>
    <p:sldId id="507" r:id="rId4"/>
    <p:sldId id="499" r:id="rId5"/>
    <p:sldId id="500" r:id="rId6"/>
    <p:sldId id="501" r:id="rId7"/>
    <p:sldId id="502" r:id="rId8"/>
    <p:sldId id="503" r:id="rId9"/>
    <p:sldId id="504" r:id="rId10"/>
    <p:sldId id="505" r:id="rId11"/>
    <p:sldId id="506" r:id="rId12"/>
    <p:sldId id="491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SS" initials="I" lastIdx="5" clrIdx="0">
    <p:extLst>
      <p:ext uri="{19B8F6BF-5375-455C-9EA6-DF929625EA0E}">
        <p15:presenceInfo xmlns:p15="http://schemas.microsoft.com/office/powerpoint/2012/main" userId="INS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E9EBF5"/>
    <a:srgbClr val="CFD5EA"/>
    <a:srgbClr val="70AD47"/>
    <a:srgbClr val="4472C4"/>
    <a:srgbClr val="FFC000"/>
    <a:srgbClr val="A5A5A5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37D304-7DBA-4871-8BE3-E552557A9978}" v="43" dt="2021-04-28T22:02:38.7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Ribeiro" userId="6491d865cc600928" providerId="LiveId" clId="{3937D304-7DBA-4871-8BE3-E552557A9978}"/>
    <pc:docChg chg="undo custSel addSld delSld modSld">
      <pc:chgData name="Alessandro Ribeiro" userId="6491d865cc600928" providerId="LiveId" clId="{3937D304-7DBA-4871-8BE3-E552557A9978}" dt="2021-04-28T22:02:40.959" v="1134" actId="1076"/>
      <pc:docMkLst>
        <pc:docMk/>
      </pc:docMkLst>
      <pc:sldChg chg="delSp modSp mod">
        <pc:chgData name="Alessandro Ribeiro" userId="6491d865cc600928" providerId="LiveId" clId="{3937D304-7DBA-4871-8BE3-E552557A9978}" dt="2021-04-28T21:16:41.567" v="7" actId="14100"/>
        <pc:sldMkLst>
          <pc:docMk/>
          <pc:sldMk cId="0" sldId="261"/>
        </pc:sldMkLst>
        <pc:spChg chg="mod topLvl">
          <ac:chgData name="Alessandro Ribeiro" userId="6491d865cc600928" providerId="LiveId" clId="{3937D304-7DBA-4871-8BE3-E552557A9978}" dt="2021-04-28T21:16:41.567" v="7" actId="14100"/>
          <ac:spMkLst>
            <pc:docMk/>
            <pc:sldMk cId="0" sldId="261"/>
            <ac:spMk id="240" creationId="{00000000-0000-0000-0000-000000000000}"/>
          </ac:spMkLst>
        </pc:spChg>
        <pc:spChg chg="del topLvl">
          <ac:chgData name="Alessandro Ribeiro" userId="6491d865cc600928" providerId="LiveId" clId="{3937D304-7DBA-4871-8BE3-E552557A9978}" dt="2021-04-28T21:16:17.526" v="0" actId="478"/>
          <ac:spMkLst>
            <pc:docMk/>
            <pc:sldMk cId="0" sldId="261"/>
            <ac:spMk id="241" creationId="{00000000-0000-0000-0000-000000000000}"/>
          </ac:spMkLst>
        </pc:spChg>
        <pc:grpChg chg="del">
          <ac:chgData name="Alessandro Ribeiro" userId="6491d865cc600928" providerId="LiveId" clId="{3937D304-7DBA-4871-8BE3-E552557A9978}" dt="2021-04-28T21:16:17.526" v="0" actId="478"/>
          <ac:grpSpMkLst>
            <pc:docMk/>
            <pc:sldMk cId="0" sldId="261"/>
            <ac:grpSpMk id="239" creationId="{00000000-0000-0000-0000-000000000000}"/>
          </ac:grpSpMkLst>
        </pc:grpChg>
      </pc:sldChg>
      <pc:sldChg chg="del">
        <pc:chgData name="Alessandro Ribeiro" userId="6491d865cc600928" providerId="LiveId" clId="{3937D304-7DBA-4871-8BE3-E552557A9978}" dt="2021-04-28T21:17:52.063" v="36" actId="47"/>
        <pc:sldMkLst>
          <pc:docMk/>
          <pc:sldMk cId="3427719400" sldId="301"/>
        </pc:sldMkLst>
      </pc:sldChg>
      <pc:sldChg chg="addSp delSp modSp mod">
        <pc:chgData name="Alessandro Ribeiro" userId="6491d865cc600928" providerId="LiveId" clId="{3937D304-7DBA-4871-8BE3-E552557A9978}" dt="2021-04-28T22:02:40.959" v="1134" actId="1076"/>
        <pc:sldMkLst>
          <pc:docMk/>
          <pc:sldMk cId="0" sldId="491"/>
        </pc:sldMkLst>
        <pc:spChg chg="add mod">
          <ac:chgData name="Alessandro Ribeiro" userId="6491d865cc600928" providerId="LiveId" clId="{3937D304-7DBA-4871-8BE3-E552557A9978}" dt="2021-04-28T22:02:40.959" v="1134" actId="1076"/>
          <ac:spMkLst>
            <pc:docMk/>
            <pc:sldMk cId="0" sldId="491"/>
            <ac:spMk id="15" creationId="{C04C98C0-F744-40E4-A752-A9D277830F79}"/>
          </ac:spMkLst>
        </pc:spChg>
        <pc:spChg chg="mod">
          <ac:chgData name="Alessandro Ribeiro" userId="6491d865cc600928" providerId="LiveId" clId="{3937D304-7DBA-4871-8BE3-E552557A9978}" dt="2021-04-28T21:18:11.399" v="58" actId="20577"/>
          <ac:spMkLst>
            <pc:docMk/>
            <pc:sldMk cId="0" sldId="491"/>
            <ac:spMk id="408" creationId="{00000000-0000-0000-0000-000000000000}"/>
          </ac:spMkLst>
        </pc:spChg>
        <pc:picChg chg="del mod">
          <ac:chgData name="Alessandro Ribeiro" userId="6491d865cc600928" providerId="LiveId" clId="{3937D304-7DBA-4871-8BE3-E552557A9978}" dt="2021-04-28T22:02:38.090" v="1132" actId="478"/>
          <ac:picMkLst>
            <pc:docMk/>
            <pc:sldMk cId="0" sldId="491"/>
            <ac:picMk id="14" creationId="{3F93D963-7356-46BD-8D37-E9E2B027BC26}"/>
          </ac:picMkLst>
        </pc:picChg>
        <pc:picChg chg="del">
          <ac:chgData name="Alessandro Ribeiro" userId="6491d865cc600928" providerId="LiveId" clId="{3937D304-7DBA-4871-8BE3-E552557A9978}" dt="2021-04-28T21:38:12.145" v="1096" actId="478"/>
          <ac:picMkLst>
            <pc:docMk/>
            <pc:sldMk cId="0" sldId="491"/>
            <ac:picMk id="16" creationId="{54CEB3DF-6FE6-4CA8-8D7A-5C023D2584EB}"/>
          </ac:picMkLst>
        </pc:picChg>
      </pc:sldChg>
      <pc:sldChg chg="modSp mod">
        <pc:chgData name="Alessandro Ribeiro" userId="6491d865cc600928" providerId="LiveId" clId="{3937D304-7DBA-4871-8BE3-E552557A9978}" dt="2021-04-28T21:17:29.002" v="34" actId="20577"/>
        <pc:sldMkLst>
          <pc:docMk/>
          <pc:sldMk cId="2199095144" sldId="492"/>
        </pc:sldMkLst>
        <pc:spChg chg="mod">
          <ac:chgData name="Alessandro Ribeiro" userId="6491d865cc600928" providerId="LiveId" clId="{3937D304-7DBA-4871-8BE3-E552557A9978}" dt="2021-04-28T21:16:56.883" v="33" actId="20577"/>
          <ac:spMkLst>
            <pc:docMk/>
            <pc:sldMk cId="2199095144" sldId="492"/>
            <ac:spMk id="5" creationId="{54DD0292-B2D0-4409-8AEF-C76086BAB5D8}"/>
          </ac:spMkLst>
        </pc:spChg>
        <pc:graphicFrameChg chg="mod">
          <ac:chgData name="Alessandro Ribeiro" userId="6491d865cc600928" providerId="LiveId" clId="{3937D304-7DBA-4871-8BE3-E552557A9978}" dt="2021-04-28T21:17:29.002" v="34" actId="20577"/>
          <ac:graphicFrameMkLst>
            <pc:docMk/>
            <pc:sldMk cId="2199095144" sldId="492"/>
            <ac:graphicFrameMk id="8" creationId="{CB89B815-E3AE-48BD-828A-1BD8E39D69F5}"/>
          </ac:graphicFrameMkLst>
        </pc:graphicFrameChg>
      </pc:sldChg>
      <pc:sldChg chg="del">
        <pc:chgData name="Alessandro Ribeiro" userId="6491d865cc600928" providerId="LiveId" clId="{3937D304-7DBA-4871-8BE3-E552557A9978}" dt="2021-04-28T21:17:51.472" v="35" actId="47"/>
        <pc:sldMkLst>
          <pc:docMk/>
          <pc:sldMk cId="430687103" sldId="493"/>
        </pc:sldMkLst>
      </pc:sldChg>
      <pc:sldChg chg="del">
        <pc:chgData name="Alessandro Ribeiro" userId="6491d865cc600928" providerId="LiveId" clId="{3937D304-7DBA-4871-8BE3-E552557A9978}" dt="2021-04-28T21:17:52.837" v="37" actId="47"/>
        <pc:sldMkLst>
          <pc:docMk/>
          <pc:sldMk cId="580912612" sldId="494"/>
        </pc:sldMkLst>
      </pc:sldChg>
      <pc:sldChg chg="del">
        <pc:chgData name="Alessandro Ribeiro" userId="6491d865cc600928" providerId="LiveId" clId="{3937D304-7DBA-4871-8BE3-E552557A9978}" dt="2021-04-28T21:18:00.911" v="48" actId="47"/>
        <pc:sldMkLst>
          <pc:docMk/>
          <pc:sldMk cId="340329427" sldId="495"/>
        </pc:sldMkLst>
      </pc:sldChg>
      <pc:sldChg chg="del">
        <pc:chgData name="Alessandro Ribeiro" userId="6491d865cc600928" providerId="LiveId" clId="{3937D304-7DBA-4871-8BE3-E552557A9978}" dt="2021-04-28T21:18:01.425" v="49" actId="47"/>
        <pc:sldMkLst>
          <pc:docMk/>
          <pc:sldMk cId="1223539530" sldId="496"/>
        </pc:sldMkLst>
      </pc:sldChg>
      <pc:sldChg chg="del">
        <pc:chgData name="Alessandro Ribeiro" userId="6491d865cc600928" providerId="LiveId" clId="{3937D304-7DBA-4871-8BE3-E552557A9978}" dt="2021-04-28T21:18:02.243" v="50" actId="47"/>
        <pc:sldMkLst>
          <pc:docMk/>
          <pc:sldMk cId="4095550972" sldId="497"/>
        </pc:sldMkLst>
      </pc:sldChg>
      <pc:sldChg chg="del">
        <pc:chgData name="Alessandro Ribeiro" userId="6491d865cc600928" providerId="LiveId" clId="{3937D304-7DBA-4871-8BE3-E552557A9978}" dt="2021-04-28T21:22:36.317" v="165" actId="47"/>
        <pc:sldMkLst>
          <pc:docMk/>
          <pc:sldMk cId="3947424039" sldId="498"/>
        </pc:sldMkLst>
      </pc:sldChg>
      <pc:sldChg chg="addSp delSp modSp add mod">
        <pc:chgData name="Alessandro Ribeiro" userId="6491d865cc600928" providerId="LiveId" clId="{3937D304-7DBA-4871-8BE3-E552557A9978}" dt="2021-04-28T21:22:02.797" v="163" actId="20577"/>
        <pc:sldMkLst>
          <pc:docMk/>
          <pc:sldMk cId="1176810317" sldId="499"/>
        </pc:sldMkLst>
        <pc:spChg chg="mod">
          <ac:chgData name="Alessandro Ribeiro" userId="6491d865cc600928" providerId="LiveId" clId="{3937D304-7DBA-4871-8BE3-E552557A9978}" dt="2021-04-28T21:19:45.515" v="66" actId="14100"/>
          <ac:spMkLst>
            <pc:docMk/>
            <pc:sldMk cId="1176810317" sldId="499"/>
            <ac:spMk id="4" creationId="{50AE63CB-95BE-446F-80BA-655C8D97A604}"/>
          </ac:spMkLst>
        </pc:spChg>
        <pc:spChg chg="add mod">
          <ac:chgData name="Alessandro Ribeiro" userId="6491d865cc600928" providerId="LiveId" clId="{3937D304-7DBA-4871-8BE3-E552557A9978}" dt="2021-04-28T21:22:02.797" v="163" actId="20577"/>
          <ac:spMkLst>
            <pc:docMk/>
            <pc:sldMk cId="1176810317" sldId="499"/>
            <ac:spMk id="5" creationId="{12780014-427C-47CB-B6B4-180E422D835C}"/>
          </ac:spMkLst>
        </pc:spChg>
        <pc:graphicFrameChg chg="del">
          <ac:chgData name="Alessandro Ribeiro" userId="6491d865cc600928" providerId="LiveId" clId="{3937D304-7DBA-4871-8BE3-E552557A9978}" dt="2021-04-28T21:19:15.571" v="63" actId="478"/>
          <ac:graphicFrameMkLst>
            <pc:docMk/>
            <pc:sldMk cId="1176810317" sldId="499"/>
            <ac:graphicFrameMk id="10" creationId="{9DFB8E8F-6F15-4A9A-8E8A-4B29408438CA}"/>
          </ac:graphicFrameMkLst>
        </pc:graphicFrameChg>
      </pc:sldChg>
      <pc:sldChg chg="addSp delSp modSp add mod">
        <pc:chgData name="Alessandro Ribeiro" userId="6491d865cc600928" providerId="LiveId" clId="{3937D304-7DBA-4871-8BE3-E552557A9978}" dt="2021-04-28T21:23:25.312" v="174" actId="14100"/>
        <pc:sldMkLst>
          <pc:docMk/>
          <pc:sldMk cId="576766262" sldId="500"/>
        </pc:sldMkLst>
        <pc:spChg chg="mod">
          <ac:chgData name="Alessandro Ribeiro" userId="6491d865cc600928" providerId="LiveId" clId="{3937D304-7DBA-4871-8BE3-E552557A9978}" dt="2021-04-28T21:23:18.272" v="172" actId="122"/>
          <ac:spMkLst>
            <pc:docMk/>
            <pc:sldMk cId="576766262" sldId="500"/>
            <ac:spMk id="4" creationId="{50AE63CB-95BE-446F-80BA-655C8D97A604}"/>
          </ac:spMkLst>
        </pc:spChg>
        <pc:spChg chg="del">
          <ac:chgData name="Alessandro Ribeiro" userId="6491d865cc600928" providerId="LiveId" clId="{3937D304-7DBA-4871-8BE3-E552557A9978}" dt="2021-04-28T21:22:40.258" v="166" actId="478"/>
          <ac:spMkLst>
            <pc:docMk/>
            <pc:sldMk cId="576766262" sldId="500"/>
            <ac:spMk id="5" creationId="{12780014-427C-47CB-B6B4-180E422D835C}"/>
          </ac:spMkLst>
        </pc:spChg>
        <pc:graphicFrameChg chg="add mod">
          <ac:chgData name="Alessandro Ribeiro" userId="6491d865cc600928" providerId="LiveId" clId="{3937D304-7DBA-4871-8BE3-E552557A9978}" dt="2021-04-28T21:23:25.312" v="174" actId="14100"/>
          <ac:graphicFrameMkLst>
            <pc:docMk/>
            <pc:sldMk cId="576766262" sldId="500"/>
            <ac:graphicFrameMk id="6" creationId="{2DF81C1A-498B-4C98-A2B4-0AF728DDCC5A}"/>
          </ac:graphicFrameMkLst>
        </pc:graphicFrameChg>
      </pc:sldChg>
      <pc:sldChg chg="addSp delSp modSp add mod">
        <pc:chgData name="Alessandro Ribeiro" userId="6491d865cc600928" providerId="LiveId" clId="{3937D304-7DBA-4871-8BE3-E552557A9978}" dt="2021-04-28T21:26:17.301" v="303" actId="14100"/>
        <pc:sldMkLst>
          <pc:docMk/>
          <pc:sldMk cId="251093520" sldId="501"/>
        </pc:sldMkLst>
        <pc:spChg chg="mod">
          <ac:chgData name="Alessandro Ribeiro" userId="6491d865cc600928" providerId="LiveId" clId="{3937D304-7DBA-4871-8BE3-E552557A9978}" dt="2021-04-28T21:25:59.877" v="298" actId="20577"/>
          <ac:spMkLst>
            <pc:docMk/>
            <pc:sldMk cId="251093520" sldId="501"/>
            <ac:spMk id="4" creationId="{50AE63CB-95BE-446F-80BA-655C8D97A604}"/>
          </ac:spMkLst>
        </pc:spChg>
        <pc:graphicFrameChg chg="add mod modGraphic">
          <ac:chgData name="Alessandro Ribeiro" userId="6491d865cc600928" providerId="LiveId" clId="{3937D304-7DBA-4871-8BE3-E552557A9978}" dt="2021-04-28T21:26:17.301" v="303" actId="14100"/>
          <ac:graphicFrameMkLst>
            <pc:docMk/>
            <pc:sldMk cId="251093520" sldId="501"/>
            <ac:graphicFrameMk id="5" creationId="{FFA93A1B-8E52-4078-BD0E-6A25362B95BF}"/>
          </ac:graphicFrameMkLst>
        </pc:graphicFrameChg>
        <pc:graphicFrameChg chg="del">
          <ac:chgData name="Alessandro Ribeiro" userId="6491d865cc600928" providerId="LiveId" clId="{3937D304-7DBA-4871-8BE3-E552557A9978}" dt="2021-04-28T21:26:02.655" v="299" actId="478"/>
          <ac:graphicFrameMkLst>
            <pc:docMk/>
            <pc:sldMk cId="251093520" sldId="501"/>
            <ac:graphicFrameMk id="6" creationId="{2DF81C1A-498B-4C98-A2B4-0AF728DDCC5A}"/>
          </ac:graphicFrameMkLst>
        </pc:graphicFrameChg>
      </pc:sldChg>
      <pc:sldChg chg="new del">
        <pc:chgData name="Alessandro Ribeiro" userId="6491d865cc600928" providerId="LiveId" clId="{3937D304-7DBA-4871-8BE3-E552557A9978}" dt="2021-04-28T21:26:33.667" v="305" actId="680"/>
        <pc:sldMkLst>
          <pc:docMk/>
          <pc:sldMk cId="481912961" sldId="502"/>
        </pc:sldMkLst>
      </pc:sldChg>
      <pc:sldChg chg="addSp delSp modSp add mod setBg">
        <pc:chgData name="Alessandro Ribeiro" userId="6491d865cc600928" providerId="LiveId" clId="{3937D304-7DBA-4871-8BE3-E552557A9978}" dt="2021-04-28T21:31:30.758" v="449" actId="14100"/>
        <pc:sldMkLst>
          <pc:docMk/>
          <pc:sldMk cId="3752795326" sldId="502"/>
        </pc:sldMkLst>
        <pc:spChg chg="mod">
          <ac:chgData name="Alessandro Ribeiro" userId="6491d865cc600928" providerId="LiveId" clId="{3937D304-7DBA-4871-8BE3-E552557A9978}" dt="2021-04-28T21:31:27.118" v="448" actId="1076"/>
          <ac:spMkLst>
            <pc:docMk/>
            <pc:sldMk cId="3752795326" sldId="502"/>
            <ac:spMk id="4" creationId="{50AE63CB-95BE-446F-80BA-655C8D97A604}"/>
          </ac:spMkLst>
        </pc:spChg>
        <pc:spChg chg="add del">
          <ac:chgData name="Alessandro Ribeiro" userId="6491d865cc600928" providerId="LiveId" clId="{3937D304-7DBA-4871-8BE3-E552557A9978}" dt="2021-04-28T21:28:40.173" v="348" actId="26606"/>
          <ac:spMkLst>
            <pc:docMk/>
            <pc:sldMk cId="3752795326" sldId="502"/>
            <ac:spMk id="11" creationId="{35555856-9970-4BC3-9AA9-6A917F53AFBD}"/>
          </ac:spMkLst>
        </pc:spChg>
        <pc:spChg chg="add del">
          <ac:chgData name="Alessandro Ribeiro" userId="6491d865cc600928" providerId="LiveId" clId="{3937D304-7DBA-4871-8BE3-E552557A9978}" dt="2021-04-28T21:28:40.173" v="348" actId="26606"/>
          <ac:spMkLst>
            <pc:docMk/>
            <pc:sldMk cId="3752795326" sldId="502"/>
            <ac:spMk id="15" creationId="{13722DD7-BA73-4776-93A3-94491FEF7260}"/>
          </ac:spMkLst>
        </pc:spChg>
        <pc:spChg chg="add del">
          <ac:chgData name="Alessandro Ribeiro" userId="6491d865cc600928" providerId="LiveId" clId="{3937D304-7DBA-4871-8BE3-E552557A9978}" dt="2021-04-28T21:28:55.893" v="350" actId="26606"/>
          <ac:spMkLst>
            <pc:docMk/>
            <pc:sldMk cId="3752795326" sldId="502"/>
            <ac:spMk id="17" creationId="{D4771268-CB57-404A-9271-370EB28F6090}"/>
          </ac:spMkLst>
        </pc:spChg>
        <pc:spChg chg="add del">
          <ac:chgData name="Alessandro Ribeiro" userId="6491d865cc600928" providerId="LiveId" clId="{3937D304-7DBA-4871-8BE3-E552557A9978}" dt="2021-04-28T21:29:01.872" v="352" actId="26606"/>
          <ac:spMkLst>
            <pc:docMk/>
            <pc:sldMk cId="3752795326" sldId="502"/>
            <ac:spMk id="19" creationId="{A4AC5506-6312-4701-8D3C-40187889A947}"/>
          </ac:spMkLst>
        </pc:spChg>
        <pc:spChg chg="add del">
          <ac:chgData name="Alessandro Ribeiro" userId="6491d865cc600928" providerId="LiveId" clId="{3937D304-7DBA-4871-8BE3-E552557A9978}" dt="2021-04-28T21:29:03.556" v="354" actId="26606"/>
          <ac:spMkLst>
            <pc:docMk/>
            <pc:sldMk cId="3752795326" sldId="502"/>
            <ac:spMk id="21" creationId="{594D6AA1-A0E1-45F9-8E25-BAB8092293CC}"/>
          </ac:spMkLst>
        </pc:spChg>
        <pc:graphicFrameChg chg="del">
          <ac:chgData name="Alessandro Ribeiro" userId="6491d865cc600928" providerId="LiveId" clId="{3937D304-7DBA-4871-8BE3-E552557A9978}" dt="2021-04-28T21:26:39.443" v="307" actId="478"/>
          <ac:graphicFrameMkLst>
            <pc:docMk/>
            <pc:sldMk cId="3752795326" sldId="502"/>
            <ac:graphicFrameMk id="5" creationId="{FFA93A1B-8E52-4078-BD0E-6A25362B95BF}"/>
          </ac:graphicFrameMkLst>
        </pc:graphicFrameChg>
        <pc:graphicFrameChg chg="add mod">
          <ac:chgData name="Alessandro Ribeiro" userId="6491d865cc600928" providerId="LiveId" clId="{3937D304-7DBA-4871-8BE3-E552557A9978}" dt="2021-04-28T21:31:30.758" v="449" actId="14100"/>
          <ac:graphicFrameMkLst>
            <pc:docMk/>
            <pc:sldMk cId="3752795326" sldId="502"/>
            <ac:graphicFrameMk id="6" creationId="{0C17EF0D-A107-40BE-901A-C1A262CEEEE8}"/>
          </ac:graphicFrameMkLst>
        </pc:graphicFrameChg>
        <pc:picChg chg="add del">
          <ac:chgData name="Alessandro Ribeiro" userId="6491d865cc600928" providerId="LiveId" clId="{3937D304-7DBA-4871-8BE3-E552557A9978}" dt="2021-04-28T21:28:40.173" v="348" actId="26606"/>
          <ac:picMkLst>
            <pc:docMk/>
            <pc:sldMk cId="3752795326" sldId="502"/>
            <ac:picMk id="13" creationId="{7F487851-BFAF-46D8-A1ED-50CAD6E46F59}"/>
          </ac:picMkLst>
        </pc:picChg>
      </pc:sldChg>
      <pc:sldChg chg="addSp delSp modSp add mod">
        <pc:chgData name="Alessandro Ribeiro" userId="6491d865cc600928" providerId="LiveId" clId="{3937D304-7DBA-4871-8BE3-E552557A9978}" dt="2021-04-28T21:31:10.127" v="444" actId="20577"/>
        <pc:sldMkLst>
          <pc:docMk/>
          <pc:sldMk cId="1604172748" sldId="503"/>
        </pc:sldMkLst>
        <pc:spChg chg="mod">
          <ac:chgData name="Alessandro Ribeiro" userId="6491d865cc600928" providerId="LiveId" clId="{3937D304-7DBA-4871-8BE3-E552557A9978}" dt="2021-04-28T21:31:10.127" v="444" actId="20577"/>
          <ac:spMkLst>
            <pc:docMk/>
            <pc:sldMk cId="1604172748" sldId="503"/>
            <ac:spMk id="4" creationId="{50AE63CB-95BE-446F-80BA-655C8D97A604}"/>
          </ac:spMkLst>
        </pc:spChg>
        <pc:graphicFrameChg chg="add mod">
          <ac:chgData name="Alessandro Ribeiro" userId="6491d865cc600928" providerId="LiveId" clId="{3937D304-7DBA-4871-8BE3-E552557A9978}" dt="2021-04-28T21:30:05.302" v="401" actId="14100"/>
          <ac:graphicFrameMkLst>
            <pc:docMk/>
            <pc:sldMk cId="1604172748" sldId="503"/>
            <ac:graphicFrameMk id="5" creationId="{BF57ECB8-4C5C-4C3A-88BC-161CF7A106DA}"/>
          </ac:graphicFrameMkLst>
        </pc:graphicFrameChg>
        <pc:graphicFrameChg chg="del">
          <ac:chgData name="Alessandro Ribeiro" userId="6491d865cc600928" providerId="LiveId" clId="{3937D304-7DBA-4871-8BE3-E552557A9978}" dt="2021-04-28T21:29:26.591" v="357" actId="478"/>
          <ac:graphicFrameMkLst>
            <pc:docMk/>
            <pc:sldMk cId="1604172748" sldId="503"/>
            <ac:graphicFrameMk id="6" creationId="{0C17EF0D-A107-40BE-901A-C1A262CEEEE8}"/>
          </ac:graphicFrameMkLst>
        </pc:graphicFrameChg>
      </pc:sldChg>
      <pc:sldChg chg="del">
        <pc:chgData name="Alessandro Ribeiro" userId="6491d865cc600928" providerId="LiveId" clId="{3937D304-7DBA-4871-8BE3-E552557A9978}" dt="2021-04-28T21:17:54.399" v="38" actId="47"/>
        <pc:sldMkLst>
          <pc:docMk/>
          <pc:sldMk cId="3356362782" sldId="503"/>
        </pc:sldMkLst>
      </pc:sldChg>
      <pc:sldChg chg="addSp delSp modSp add mod">
        <pc:chgData name="Alessandro Ribeiro" userId="6491d865cc600928" providerId="LiveId" clId="{3937D304-7DBA-4871-8BE3-E552557A9978}" dt="2021-04-28T21:32:04.190" v="463" actId="14100"/>
        <pc:sldMkLst>
          <pc:docMk/>
          <pc:sldMk cId="1423669622" sldId="504"/>
        </pc:sldMkLst>
        <pc:spChg chg="mod">
          <ac:chgData name="Alessandro Ribeiro" userId="6491d865cc600928" providerId="LiveId" clId="{3937D304-7DBA-4871-8BE3-E552557A9978}" dt="2021-04-28T21:31:46.394" v="460" actId="20577"/>
          <ac:spMkLst>
            <pc:docMk/>
            <pc:sldMk cId="1423669622" sldId="504"/>
            <ac:spMk id="4" creationId="{50AE63CB-95BE-446F-80BA-655C8D97A604}"/>
          </ac:spMkLst>
        </pc:spChg>
        <pc:graphicFrameChg chg="del">
          <ac:chgData name="Alessandro Ribeiro" userId="6491d865cc600928" providerId="LiveId" clId="{3937D304-7DBA-4871-8BE3-E552557A9978}" dt="2021-04-28T21:31:49.843" v="461" actId="478"/>
          <ac:graphicFrameMkLst>
            <pc:docMk/>
            <pc:sldMk cId="1423669622" sldId="504"/>
            <ac:graphicFrameMk id="5" creationId="{BF57ECB8-4C5C-4C3A-88BC-161CF7A106DA}"/>
          </ac:graphicFrameMkLst>
        </pc:graphicFrameChg>
        <pc:graphicFrameChg chg="add mod">
          <ac:chgData name="Alessandro Ribeiro" userId="6491d865cc600928" providerId="LiveId" clId="{3937D304-7DBA-4871-8BE3-E552557A9978}" dt="2021-04-28T21:32:04.190" v="463" actId="14100"/>
          <ac:graphicFrameMkLst>
            <pc:docMk/>
            <pc:sldMk cId="1423669622" sldId="504"/>
            <ac:graphicFrameMk id="6" creationId="{33CA8BFA-E081-428C-9675-32D94966634D}"/>
          </ac:graphicFrameMkLst>
        </pc:graphicFrameChg>
      </pc:sldChg>
      <pc:sldChg chg="addSp delSp modSp add mod">
        <pc:chgData name="Alessandro Ribeiro" userId="6491d865cc600928" providerId="LiveId" clId="{3937D304-7DBA-4871-8BE3-E552557A9978}" dt="2021-04-28T21:32:29.709" v="467" actId="14100"/>
        <pc:sldMkLst>
          <pc:docMk/>
          <pc:sldMk cId="4158258955" sldId="505"/>
        </pc:sldMkLst>
        <pc:graphicFrameChg chg="add mod">
          <ac:chgData name="Alessandro Ribeiro" userId="6491d865cc600928" providerId="LiveId" clId="{3937D304-7DBA-4871-8BE3-E552557A9978}" dt="2021-04-28T21:32:29.709" v="467" actId="14100"/>
          <ac:graphicFrameMkLst>
            <pc:docMk/>
            <pc:sldMk cId="4158258955" sldId="505"/>
            <ac:graphicFrameMk id="5" creationId="{28230B0E-A520-4CDC-B391-50542AB0678B}"/>
          </ac:graphicFrameMkLst>
        </pc:graphicFrameChg>
        <pc:graphicFrameChg chg="del">
          <ac:chgData name="Alessandro Ribeiro" userId="6491d865cc600928" providerId="LiveId" clId="{3937D304-7DBA-4871-8BE3-E552557A9978}" dt="2021-04-28T21:32:21.904" v="465" actId="478"/>
          <ac:graphicFrameMkLst>
            <pc:docMk/>
            <pc:sldMk cId="4158258955" sldId="505"/>
            <ac:graphicFrameMk id="6" creationId="{33CA8BFA-E081-428C-9675-32D94966634D}"/>
          </ac:graphicFrameMkLst>
        </pc:graphicFrameChg>
      </pc:sldChg>
      <pc:sldChg chg="addSp delSp modSp add mod">
        <pc:chgData name="Alessandro Ribeiro" userId="6491d865cc600928" providerId="LiveId" clId="{3937D304-7DBA-4871-8BE3-E552557A9978}" dt="2021-04-28T21:45:35.133" v="1131" actId="1076"/>
        <pc:sldMkLst>
          <pc:docMk/>
          <pc:sldMk cId="1704911354" sldId="506"/>
        </pc:sldMkLst>
        <pc:spChg chg="add mod">
          <ac:chgData name="Alessandro Ribeiro" userId="6491d865cc600928" providerId="LiveId" clId="{3937D304-7DBA-4871-8BE3-E552557A9978}" dt="2021-04-28T21:45:35.133" v="1131" actId="1076"/>
          <ac:spMkLst>
            <pc:docMk/>
            <pc:sldMk cId="1704911354" sldId="506"/>
            <ac:spMk id="2" creationId="{BAF37585-3ACC-4FB7-B50E-EEA12B4E335E}"/>
          </ac:spMkLst>
        </pc:spChg>
        <pc:spChg chg="mod">
          <ac:chgData name="Alessandro Ribeiro" userId="6491d865cc600928" providerId="LiveId" clId="{3937D304-7DBA-4871-8BE3-E552557A9978}" dt="2021-04-28T21:33:01.681" v="489" actId="20577"/>
          <ac:spMkLst>
            <pc:docMk/>
            <pc:sldMk cId="1704911354" sldId="506"/>
            <ac:spMk id="4" creationId="{50AE63CB-95BE-446F-80BA-655C8D97A604}"/>
          </ac:spMkLst>
        </pc:spChg>
        <pc:graphicFrameChg chg="del">
          <ac:chgData name="Alessandro Ribeiro" userId="6491d865cc600928" providerId="LiveId" clId="{3937D304-7DBA-4871-8BE3-E552557A9978}" dt="2021-04-28T21:32:57.657" v="485" actId="478"/>
          <ac:graphicFrameMkLst>
            <pc:docMk/>
            <pc:sldMk cId="1704911354" sldId="506"/>
            <ac:graphicFrameMk id="5" creationId="{28230B0E-A520-4CDC-B391-50542AB0678B}"/>
          </ac:graphicFrameMkLst>
        </pc:graphicFrameChg>
      </pc:sldChg>
      <pc:sldChg chg="del">
        <pc:chgData name="Alessandro Ribeiro" userId="6491d865cc600928" providerId="LiveId" clId="{3937D304-7DBA-4871-8BE3-E552557A9978}" dt="2021-04-28T21:18:00.176" v="47" actId="47"/>
        <pc:sldMkLst>
          <pc:docMk/>
          <pc:sldMk cId="1386471054" sldId="507"/>
        </pc:sldMkLst>
      </pc:sldChg>
      <pc:sldChg chg="addSp delSp modSp add mod">
        <pc:chgData name="Alessandro Ribeiro" userId="6491d865cc600928" providerId="LiveId" clId="{3937D304-7DBA-4871-8BE3-E552557A9978}" dt="2021-04-28T21:44:08.783" v="1106" actId="1076"/>
        <pc:sldMkLst>
          <pc:docMk/>
          <pc:sldMk cId="3332052450" sldId="507"/>
        </pc:sldMkLst>
        <pc:spChg chg="del">
          <ac:chgData name="Alessandro Ribeiro" userId="6491d865cc600928" providerId="LiveId" clId="{3937D304-7DBA-4871-8BE3-E552557A9978}" dt="2021-04-28T21:43:54.117" v="1101" actId="478"/>
          <ac:spMkLst>
            <pc:docMk/>
            <pc:sldMk cId="3332052450" sldId="507"/>
            <ac:spMk id="4" creationId="{1FAA62E2-2CE7-4C85-A103-392F88613029}"/>
          </ac:spMkLst>
        </pc:spChg>
        <pc:spChg chg="del">
          <ac:chgData name="Alessandro Ribeiro" userId="6491d865cc600928" providerId="LiveId" clId="{3937D304-7DBA-4871-8BE3-E552557A9978}" dt="2021-04-28T21:43:55.548" v="1102" actId="478"/>
          <ac:spMkLst>
            <pc:docMk/>
            <pc:sldMk cId="3332052450" sldId="507"/>
            <ac:spMk id="6" creationId="{4A1C12FD-1AF9-4BA4-B8BA-4262BAD49073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9" creationId="{81FDBFA1-C4B0-4F72-BE1D-D50BB763EF7B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0" creationId="{E4F86C61-E569-49C3-A6A4-8AEB03260F7E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1" creationId="{797000FA-FDC3-46E2-B1D3-55A8578E4036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2" creationId="{7A698ABE-34AE-45AA-878B-E65C5DABB243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3" creationId="{E9FE5AE2-6985-4678-9F65-2C4F27BE4F60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4" creationId="{B1666357-404D-4776-B998-FEA7CE22141F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5" creationId="{CC197265-6869-46DD-9B99-FC1A0C7FC149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19" creationId="{6248E764-3E0B-414D-9184-B01646421CB5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20" creationId="{F4014FEE-0F50-4823-987A-1C2C6CF43CDA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21" creationId="{F220D326-A654-43EA-9C8A-7D6A00ACF113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29" creationId="{83119B47-3139-4157-B538-35DD1D355FA6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31" creationId="{D3F85418-250E-4336-97AE-FE1AEEFA07E6}"/>
          </ac:spMkLst>
        </pc:spChg>
        <pc:spChg chg="mod">
          <ac:chgData name="Alessandro Ribeiro" userId="6491d865cc600928" providerId="LiveId" clId="{3937D304-7DBA-4871-8BE3-E552557A9978}" dt="2021-04-28T21:43:56.791" v="1103"/>
          <ac:spMkLst>
            <pc:docMk/>
            <pc:sldMk cId="3332052450" sldId="507"/>
            <ac:spMk id="32" creationId="{F874B064-8C68-4B37-AA89-D24892639EDA}"/>
          </ac:spMkLst>
        </pc:spChg>
        <pc:grpChg chg="add mod">
          <ac:chgData name="Alessandro Ribeiro" userId="6491d865cc600928" providerId="LiveId" clId="{3937D304-7DBA-4871-8BE3-E552557A9978}" dt="2021-04-28T21:44:08.783" v="1106" actId="1076"/>
          <ac:grpSpMkLst>
            <pc:docMk/>
            <pc:sldMk cId="3332052450" sldId="507"/>
            <ac:grpSpMk id="7" creationId="{51FF5E86-7561-46EB-9B2C-89D7FE13394C}"/>
          </ac:grpSpMkLst>
        </pc:grpChg>
        <pc:graphicFrameChg chg="del">
          <ac:chgData name="Alessandro Ribeiro" userId="6491d865cc600928" providerId="LiveId" clId="{3937D304-7DBA-4871-8BE3-E552557A9978}" dt="2021-04-28T21:43:54.117" v="1101" actId="478"/>
          <ac:graphicFrameMkLst>
            <pc:docMk/>
            <pc:sldMk cId="3332052450" sldId="507"/>
            <ac:graphicFrameMk id="8" creationId="{CB89B815-E3AE-48BD-828A-1BD8E39D69F5}"/>
          </ac:graphicFrameMkLst>
        </pc:graphicFrame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16" creationId="{B96247BE-AD80-4977-9032-D8DC17FB2D85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17" creationId="{85F74F6A-DB9F-4A69-A0E0-AF7C70E7A494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18" creationId="{B39592B2-E312-4459-8F07-6672D9889688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2" creationId="{10F0427D-80F7-4F0C-B352-36EB4A9E621C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3" creationId="{CBB55C29-B5A0-4FE3-B013-E8DD0E95E31D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4" creationId="{F2A8B98B-7002-48BD-9241-1A879626B99C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5" creationId="{326B5C70-62F7-4322-BC80-34A4388F2436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6" creationId="{2C60BB3D-4FCB-486B-BAD4-C1205FE9A439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7" creationId="{18D939F4-4AE3-4743-B7A6-8DE59284EE32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28" creationId="{32352BD8-ABAC-4511-AD46-17D686AC263B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30" creationId="{69CFF130-F090-4DFB-9260-78770912C80D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33" creationId="{48AE7CAF-23D9-430B-994D-CE8F126C2286}"/>
          </ac:cxnSpMkLst>
        </pc:cxnChg>
        <pc:cxnChg chg="mod">
          <ac:chgData name="Alessandro Ribeiro" userId="6491d865cc600928" providerId="LiveId" clId="{3937D304-7DBA-4871-8BE3-E552557A9978}" dt="2021-04-28T21:43:56.791" v="1103"/>
          <ac:cxnSpMkLst>
            <pc:docMk/>
            <pc:sldMk cId="3332052450" sldId="507"/>
            <ac:cxnSpMk id="34" creationId="{B51372A1-E8A9-475B-BCA1-88B0F99FA0BE}"/>
          </ac:cxnSpMkLst>
        </pc:cxnChg>
      </pc:sldChg>
      <pc:sldChg chg="del">
        <pc:chgData name="Alessandro Ribeiro" userId="6491d865cc600928" providerId="LiveId" clId="{3937D304-7DBA-4871-8BE3-E552557A9978}" dt="2021-04-28T21:17:55.143" v="39" actId="47"/>
        <pc:sldMkLst>
          <pc:docMk/>
          <pc:sldMk cId="2372829845" sldId="510"/>
        </pc:sldMkLst>
      </pc:sldChg>
      <pc:sldChg chg="del">
        <pc:chgData name="Alessandro Ribeiro" userId="6491d865cc600928" providerId="LiveId" clId="{3937D304-7DBA-4871-8BE3-E552557A9978}" dt="2021-04-28T21:17:55.650" v="40" actId="47"/>
        <pc:sldMkLst>
          <pc:docMk/>
          <pc:sldMk cId="2483111061" sldId="511"/>
        </pc:sldMkLst>
      </pc:sldChg>
      <pc:sldChg chg="del">
        <pc:chgData name="Alessandro Ribeiro" userId="6491d865cc600928" providerId="LiveId" clId="{3937D304-7DBA-4871-8BE3-E552557A9978}" dt="2021-04-28T21:17:56.173" v="41" actId="47"/>
        <pc:sldMkLst>
          <pc:docMk/>
          <pc:sldMk cId="3367550323" sldId="512"/>
        </pc:sldMkLst>
      </pc:sldChg>
      <pc:sldChg chg="del">
        <pc:chgData name="Alessandro Ribeiro" userId="6491d865cc600928" providerId="LiveId" clId="{3937D304-7DBA-4871-8BE3-E552557A9978}" dt="2021-04-28T21:17:56.717" v="42" actId="47"/>
        <pc:sldMkLst>
          <pc:docMk/>
          <pc:sldMk cId="350629056" sldId="513"/>
        </pc:sldMkLst>
      </pc:sldChg>
      <pc:sldChg chg="del">
        <pc:chgData name="Alessandro Ribeiro" userId="6491d865cc600928" providerId="LiveId" clId="{3937D304-7DBA-4871-8BE3-E552557A9978}" dt="2021-04-28T21:17:57.238" v="43" actId="47"/>
        <pc:sldMkLst>
          <pc:docMk/>
          <pc:sldMk cId="1570862631" sldId="514"/>
        </pc:sldMkLst>
      </pc:sldChg>
      <pc:sldChg chg="del">
        <pc:chgData name="Alessandro Ribeiro" userId="6491d865cc600928" providerId="LiveId" clId="{3937D304-7DBA-4871-8BE3-E552557A9978}" dt="2021-04-28T21:17:57.762" v="44" actId="47"/>
        <pc:sldMkLst>
          <pc:docMk/>
          <pc:sldMk cId="1343588870" sldId="515"/>
        </pc:sldMkLst>
      </pc:sldChg>
      <pc:sldChg chg="del">
        <pc:chgData name="Alessandro Ribeiro" userId="6491d865cc600928" providerId="LiveId" clId="{3937D304-7DBA-4871-8BE3-E552557A9978}" dt="2021-04-28T21:17:58.413" v="45" actId="47"/>
        <pc:sldMkLst>
          <pc:docMk/>
          <pc:sldMk cId="1675215177" sldId="516"/>
        </pc:sldMkLst>
      </pc:sldChg>
      <pc:sldChg chg="del">
        <pc:chgData name="Alessandro Ribeiro" userId="6491d865cc600928" providerId="LiveId" clId="{3937D304-7DBA-4871-8BE3-E552557A9978}" dt="2021-04-28T21:17:59.103" v="46" actId="47"/>
        <pc:sldMkLst>
          <pc:docMk/>
          <pc:sldMk cId="1274613404" sldId="517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saulo_dossantos_dataprev_gov_br1/Documents/Resumo%20-%20Autom&#225;ticos%20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saulo_dossantos_dataprev_gov_br1/Documents/Resumo%20-%20Autom&#225;ticos%202021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saulo_dossantos_dataprev_gov_br1/Documents/Resumo%20-%20Autom&#225;ticos%20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saulo_dossantos_dataprev_gov_br1/Documents/Resumo%20-%20Autom&#225;ticos%2020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pt-BR" sz="1800" dirty="0"/>
              <a:t>Tarefas Criadas x Concluídas x Automático</a:t>
            </a:r>
            <a:br>
              <a:rPr lang="pt-BR" sz="1800" dirty="0"/>
            </a:br>
            <a:r>
              <a:rPr lang="pt-BR" sz="1800" dirty="0"/>
              <a:t>(Reconhecimento Inicial – 41 URB, 42, 80 URB, 88)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Comparativos!$H$2</c:f>
              <c:strCache>
                <c:ptCount val="1"/>
                <c:pt idx="0">
                  <c:v>Criadas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1.0416666666666667E-3"/>
                  <c:y val="8.5107409571701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C17-472F-B67C-215DAF3077A5}"/>
                </c:ext>
              </c:extLst>
            </c:dLbl>
            <c:dLbl>
              <c:idx val="1"/>
              <c:layout>
                <c:manualLayout>
                  <c:x val="-2.0833333333333715E-3"/>
                  <c:y val="8.51074095717019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17-472F-B67C-215DAF3077A5}"/>
                </c:ext>
              </c:extLst>
            </c:dLbl>
            <c:dLbl>
              <c:idx val="2"/>
              <c:layout>
                <c:manualLayout>
                  <c:x val="-1.0416666666666667E-3"/>
                  <c:y val="9.6455064181262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C17-472F-B67C-215DAF3077A5}"/>
                </c:ext>
              </c:extLst>
            </c:dLbl>
            <c:dLbl>
              <c:idx val="3"/>
              <c:layout>
                <c:manualLayout>
                  <c:x val="-1.0416666666666667E-3"/>
                  <c:y val="7.6596668614531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17-472F-B67C-215DAF3077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Comparativos!$I$1:$L$1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Comparativos!$I$2:$L$2</c:f>
              <c:numCache>
                <c:formatCode>_-* #,##0_-;\-* #,##0_-;_-* "-"??_-;_-@_-</c:formatCode>
                <c:ptCount val="4"/>
                <c:pt idx="0">
                  <c:v>186251</c:v>
                </c:pt>
                <c:pt idx="1">
                  <c:v>179015</c:v>
                </c:pt>
                <c:pt idx="2">
                  <c:v>190510</c:v>
                </c:pt>
                <c:pt idx="3">
                  <c:v>118174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17-472F-B67C-215DAF3077A5}"/>
            </c:ext>
          </c:extLst>
        </c:ser>
        <c:ser>
          <c:idx val="1"/>
          <c:order val="1"/>
          <c:tx>
            <c:strRef>
              <c:f>Comparativos!$H$3</c:f>
              <c:strCache>
                <c:ptCount val="1"/>
                <c:pt idx="0">
                  <c:v>Concluídas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3.1250000000000002E-3"/>
                  <c:y val="7.9433582266921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17-472F-B67C-215DAF3077A5}"/>
                </c:ext>
              </c:extLst>
            </c:dLbl>
            <c:dLbl>
              <c:idx val="1"/>
              <c:layout>
                <c:manualLayout>
                  <c:x val="-2.0833333333333333E-3"/>
                  <c:y val="9.07812368764821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C17-472F-B67C-215DAF3077A5}"/>
                </c:ext>
              </c:extLst>
            </c:dLbl>
            <c:dLbl>
              <c:idx val="2"/>
              <c:layout>
                <c:manualLayout>
                  <c:x val="-2.0833333333334096E-3"/>
                  <c:y val="0.116313459747992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C17-472F-B67C-215DAF3077A5}"/>
                </c:ext>
              </c:extLst>
            </c:dLbl>
            <c:dLbl>
              <c:idx val="3"/>
              <c:layout>
                <c:manualLayout>
                  <c:x val="0"/>
                  <c:y val="9.07812368764821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C17-472F-B67C-215DAF3077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Comparativos!$I$1:$L$1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Comparativos!$I$3:$L$3</c:f>
              <c:numCache>
                <c:formatCode>_-* #,##0_-;\-* #,##0_-;_-* "-"??_-;_-@_-</c:formatCode>
                <c:ptCount val="4"/>
                <c:pt idx="0">
                  <c:v>157364</c:v>
                </c:pt>
                <c:pt idx="1">
                  <c:v>177549</c:v>
                </c:pt>
                <c:pt idx="2">
                  <c:v>190264</c:v>
                </c:pt>
                <c:pt idx="3">
                  <c:v>128641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C17-472F-B67C-215DAF3077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6440048"/>
        <c:axId val="706457936"/>
      </c:barChart>
      <c:lineChart>
        <c:grouping val="standard"/>
        <c:varyColors val="0"/>
        <c:ser>
          <c:idx val="2"/>
          <c:order val="2"/>
          <c:tx>
            <c:strRef>
              <c:f>Comparativos!$H$4</c:f>
              <c:strCache>
                <c:ptCount val="1"/>
                <c:pt idx="0">
                  <c:v>Automáticas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3.6198533615678541E-2"/>
                  <c:y val="-0.347520386618169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C17-472F-B67C-215DAF3077A5}"/>
                </c:ext>
              </c:extLst>
            </c:dLbl>
            <c:dLbl>
              <c:idx val="1"/>
              <c:layout>
                <c:manualLayout>
                  <c:x val="-2.7681231588460063E-2"/>
                  <c:y val="-9.4242816710012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C17-472F-B67C-215DAF3077A5}"/>
                </c:ext>
              </c:extLst>
            </c:dLbl>
            <c:dLbl>
              <c:idx val="2"/>
              <c:layout>
                <c:manualLayout>
                  <c:x val="-2.5551906081655442E-2"/>
                  <c:y val="-0.108968256820951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1C17-472F-B67C-215DAF3077A5}"/>
                </c:ext>
              </c:extLst>
            </c:dLbl>
            <c:dLbl>
              <c:idx val="3"/>
              <c:layout>
                <c:manualLayout>
                  <c:x val="-2.5551906081655442E-2"/>
                  <c:y val="-0.16787001726470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C17-472F-B67C-215DAF3077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Comparativos!$I$1:$L$1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Comparativos!$I$4:$L$4</c:f>
              <c:numCache>
                <c:formatCode>_-* #,##0_-;\-* #,##0_-;_-* "-"??_-;_-@_-</c:formatCode>
                <c:ptCount val="4"/>
                <c:pt idx="0">
                  <c:v>12660</c:v>
                </c:pt>
                <c:pt idx="1">
                  <c:v>29479</c:v>
                </c:pt>
                <c:pt idx="2">
                  <c:v>25555</c:v>
                </c:pt>
                <c:pt idx="3">
                  <c:v>19056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1C17-472F-B67C-215DAF3077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6439216"/>
        <c:axId val="706452944"/>
      </c:lineChart>
      <c:dateAx>
        <c:axId val="7064400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06457936"/>
        <c:crosses val="autoZero"/>
        <c:auto val="1"/>
        <c:lblOffset val="100"/>
        <c:baseTimeUnit val="months"/>
      </c:dateAx>
      <c:valAx>
        <c:axId val="70645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06440048"/>
        <c:crosses val="autoZero"/>
        <c:crossBetween val="between"/>
      </c:valAx>
      <c:valAx>
        <c:axId val="706452944"/>
        <c:scaling>
          <c:orientation val="minMax"/>
        </c:scaling>
        <c:delete val="0"/>
        <c:axPos val="r"/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706439216"/>
        <c:crosses val="max"/>
        <c:crossBetween val="between"/>
      </c:valAx>
      <c:dateAx>
        <c:axId val="706439216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706452944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400"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pt-BR" sz="1800"/>
              <a:t>% de Tarefas Concluídas Automaticamente</a:t>
            </a:r>
          </a:p>
          <a:p>
            <a:pPr>
              <a:defRPr sz="1800"/>
            </a:pPr>
            <a:r>
              <a:rPr lang="pt-BR" sz="1800"/>
              <a:t>(RI – 41 URB, 42, 80 URB, 88)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Comparativos!$H$5</c:f>
              <c:strCache>
                <c:ptCount val="1"/>
                <c:pt idx="0">
                  <c:v>% Criadas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Comparativos!$I$1:$L$1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Comparativos!$I$5:$L$5</c:f>
              <c:numCache>
                <c:formatCode>0%</c:formatCode>
                <c:ptCount val="4"/>
                <c:pt idx="0">
                  <c:v>6.7972789407842099E-2</c:v>
                </c:pt>
                <c:pt idx="1">
                  <c:v>0.16467335139513448</c:v>
                </c:pt>
                <c:pt idx="2">
                  <c:v>0.1341399401606215</c:v>
                </c:pt>
                <c:pt idx="3">
                  <c:v>0.16125374447848087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36-4F28-AAC5-47789754EEDC}"/>
            </c:ext>
          </c:extLst>
        </c:ser>
        <c:ser>
          <c:idx val="1"/>
          <c:order val="1"/>
          <c:tx>
            <c:strRef>
              <c:f>Comparativos!$H$6</c:f>
              <c:strCache>
                <c:ptCount val="1"/>
                <c:pt idx="0">
                  <c:v>% Concluídas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Comparativos!$I$1:$L$1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Comparativos!$I$6:$L$6</c:f>
              <c:numCache>
                <c:formatCode>0%</c:formatCode>
                <c:ptCount val="4"/>
                <c:pt idx="0">
                  <c:v>8.0450420680714771E-2</c:v>
                </c:pt>
                <c:pt idx="1">
                  <c:v>0.16603303876676298</c:v>
                </c:pt>
                <c:pt idx="2">
                  <c:v>0.13431337509986124</c:v>
                </c:pt>
                <c:pt idx="3">
                  <c:v>0.1481331768254289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36-4F28-AAC5-47789754EE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1144800"/>
        <c:axId val="251146880"/>
        <c:axId val="0"/>
      </c:bar3DChart>
      <c:dateAx>
        <c:axId val="251144800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51146880"/>
        <c:crosses val="autoZero"/>
        <c:auto val="1"/>
        <c:lblOffset val="100"/>
        <c:baseTimeUnit val="months"/>
      </c:dateAx>
      <c:valAx>
        <c:axId val="251146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51144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400"/>
      </a:pPr>
      <a:endParaRPr lang="pt-BR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pt-BR" sz="1800"/>
              <a:t>% de Tarefas Concluídas Automaticamente</a:t>
            </a:r>
          </a:p>
          <a:p>
            <a:pPr>
              <a:defRPr sz="1800"/>
            </a:pPr>
            <a:r>
              <a:rPr lang="pt-BR" sz="1800"/>
              <a:t>(Manutenção)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Comparativos!$A$38</c:f>
              <c:strCache>
                <c:ptCount val="1"/>
                <c:pt idx="0">
                  <c:v>Criadas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5.83890788121204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52-4DA5-AE8E-BF4B410FB109}"/>
                </c:ext>
              </c:extLst>
            </c:dLbl>
            <c:dLbl>
              <c:idx val="1"/>
              <c:layout>
                <c:manualLayout>
                  <c:x val="-3.819400322405998E-17"/>
                  <c:y val="7.78521050828273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52-4DA5-AE8E-BF4B410FB109}"/>
                </c:ext>
              </c:extLst>
            </c:dLbl>
            <c:dLbl>
              <c:idx val="2"/>
              <c:layout>
                <c:manualLayout>
                  <c:x val="0"/>
                  <c:y val="6.39499434608938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52-4DA5-AE8E-BF4B410FB109}"/>
                </c:ext>
              </c:extLst>
            </c:dLbl>
            <c:dLbl>
              <c:idx val="3"/>
              <c:layout>
                <c:manualLayout>
                  <c:x val="0"/>
                  <c:y val="6.9510808109667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52-4DA5-AE8E-BF4B410FB1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Comparativos!$B$32:$E$32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Comparativos!$B$33:$E$33</c:f>
              <c:numCache>
                <c:formatCode>_-* #,##0_-;\-* #,##0_-;_-* "-"??_-;_-@_-</c:formatCode>
                <c:ptCount val="4"/>
                <c:pt idx="0">
                  <c:v>413285</c:v>
                </c:pt>
                <c:pt idx="1">
                  <c:v>370863</c:v>
                </c:pt>
                <c:pt idx="2">
                  <c:v>489561</c:v>
                </c:pt>
                <c:pt idx="3">
                  <c:v>253286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52-4DA5-AE8E-BF4B410FB109}"/>
            </c:ext>
          </c:extLst>
        </c:ser>
        <c:ser>
          <c:idx val="1"/>
          <c:order val="1"/>
          <c:tx>
            <c:strRef>
              <c:f>Comparativos!$A$39</c:f>
              <c:strCache>
                <c:ptCount val="1"/>
                <c:pt idx="0">
                  <c:v>Concluídas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6.6730375785280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C52-4DA5-AE8E-BF4B410FB109}"/>
                </c:ext>
              </c:extLst>
            </c:dLbl>
            <c:dLbl>
              <c:idx val="1"/>
              <c:layout>
                <c:manualLayout>
                  <c:x val="-2.0833333333334096E-3"/>
                  <c:y val="0.11121729297546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C52-4DA5-AE8E-BF4B410FB109}"/>
                </c:ext>
              </c:extLst>
            </c:dLbl>
            <c:dLbl>
              <c:idx val="2"/>
              <c:layout>
                <c:manualLayout>
                  <c:x val="0"/>
                  <c:y val="7.78521050828273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C52-4DA5-AE8E-BF4B410FB109}"/>
                </c:ext>
              </c:extLst>
            </c:dLbl>
            <c:dLbl>
              <c:idx val="3"/>
              <c:layout>
                <c:manualLayout>
                  <c:x val="-1.0416666666666667E-3"/>
                  <c:y val="7.5071672758440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C52-4DA5-AE8E-BF4B410FB1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Comparativos!$B$32:$E$32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Comparativos!$B$34:$E$34</c:f>
              <c:numCache>
                <c:formatCode>_-* #,##0_-;\-* #,##0_-;_-* "-"??_-;_-@_-</c:formatCode>
                <c:ptCount val="4"/>
                <c:pt idx="0">
                  <c:v>328826</c:v>
                </c:pt>
                <c:pt idx="1">
                  <c:v>410368</c:v>
                </c:pt>
                <c:pt idx="2">
                  <c:v>498114</c:v>
                </c:pt>
                <c:pt idx="3">
                  <c:v>288909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C52-4DA5-AE8E-BF4B410FB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39184271"/>
        <c:axId val="1039179279"/>
      </c:barChart>
      <c:lineChart>
        <c:grouping val="standard"/>
        <c:varyColors val="0"/>
        <c:ser>
          <c:idx val="2"/>
          <c:order val="2"/>
          <c:tx>
            <c:strRef>
              <c:f>Comparativos!$A$35</c:f>
              <c:strCache>
                <c:ptCount val="1"/>
                <c:pt idx="0">
                  <c:v>Automáticos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4.8048048048048048E-2"/>
                  <c:y val="-0.19968795481339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C52-4DA5-AE8E-BF4B410FB109}"/>
                </c:ext>
              </c:extLst>
            </c:dLbl>
            <c:dLbl>
              <c:idx val="1"/>
              <c:layout>
                <c:manualLayout>
                  <c:x val="-5.0050050050050053E-2"/>
                  <c:y val="-0.19968795481339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C52-4DA5-AE8E-BF4B410FB109}"/>
                </c:ext>
              </c:extLst>
            </c:dLbl>
            <c:dLbl>
              <c:idx val="2"/>
              <c:layout>
                <c:manualLayout>
                  <c:x val="-4.6046046046046119E-2"/>
                  <c:y val="-5.82423201539064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C52-4DA5-AE8E-BF4B410FB109}"/>
                </c:ext>
              </c:extLst>
            </c:dLbl>
            <c:dLbl>
              <c:idx val="3"/>
              <c:layout>
                <c:manualLayout>
                  <c:x val="-4.8048048048048048E-2"/>
                  <c:y val="-0.13312530320892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C52-4DA5-AE8E-BF4B410FB10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Comparativos!$B$32:$E$32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Comparativos!$B$35:$E$35</c:f>
              <c:numCache>
                <c:formatCode>_-* #,##0_-;\-* #,##0_-;_-* "-"??_-;_-@_-</c:formatCode>
                <c:ptCount val="4"/>
                <c:pt idx="0">
                  <c:v>148517</c:v>
                </c:pt>
                <c:pt idx="1">
                  <c:v>151213</c:v>
                </c:pt>
                <c:pt idx="2">
                  <c:v>231662</c:v>
                </c:pt>
                <c:pt idx="3">
                  <c:v>122761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2C52-4DA5-AE8E-BF4B410FB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39180111"/>
        <c:axId val="1039173455"/>
      </c:lineChart>
      <c:dateAx>
        <c:axId val="1039184271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39179279"/>
        <c:crosses val="autoZero"/>
        <c:auto val="1"/>
        <c:lblOffset val="100"/>
        <c:baseTimeUnit val="months"/>
      </c:dateAx>
      <c:valAx>
        <c:axId val="1039179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39184271"/>
        <c:crosses val="autoZero"/>
        <c:crossBetween val="between"/>
      </c:valAx>
      <c:valAx>
        <c:axId val="1039173455"/>
        <c:scaling>
          <c:orientation val="minMax"/>
        </c:scaling>
        <c:delete val="0"/>
        <c:axPos val="r"/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39180111"/>
        <c:crosses val="max"/>
        <c:crossBetween val="between"/>
      </c:valAx>
      <c:dateAx>
        <c:axId val="1039180111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1039173455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400"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pt-BR" sz="1800"/>
              <a:t>% de Tarefas Concluídas Automaticamente</a:t>
            </a:r>
          </a:p>
          <a:p>
            <a:pPr>
              <a:defRPr sz="1800"/>
            </a:pPr>
            <a:r>
              <a:rPr lang="pt-BR" sz="1800"/>
              <a:t>(Manutenção)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Comparativos!$A$38</c:f>
              <c:strCache>
                <c:ptCount val="1"/>
                <c:pt idx="0">
                  <c:v>Criadas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Comparativos!$B$37:$E$37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Comparativos!$B$41:$E$41</c:f>
              <c:numCache>
                <c:formatCode>0%</c:formatCode>
                <c:ptCount val="4"/>
                <c:pt idx="0">
                  <c:v>0.35935734420557242</c:v>
                </c:pt>
                <c:pt idx="1">
                  <c:v>0.40773277463645607</c:v>
                </c:pt>
                <c:pt idx="2">
                  <c:v>0.47320354358292427</c:v>
                </c:pt>
                <c:pt idx="3">
                  <c:v>0.48467345214500607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35-4E20-9E36-E3B2E8A37E75}"/>
            </c:ext>
          </c:extLst>
        </c:ser>
        <c:ser>
          <c:idx val="1"/>
          <c:order val="1"/>
          <c:tx>
            <c:strRef>
              <c:f>Comparativos!$A$39</c:f>
              <c:strCache>
                <c:ptCount val="1"/>
                <c:pt idx="0">
                  <c:v>Concluídas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Comparativos!$B$37:$E$37</c:f>
              <c:numCache>
                <c:formatCode>mmm\-yy</c:formatCode>
                <c:ptCount val="4"/>
                <c:pt idx="0">
                  <c:v>44197</c:v>
                </c:pt>
                <c:pt idx="1">
                  <c:v>44228</c:v>
                </c:pt>
                <c:pt idx="2">
                  <c:v>44256</c:v>
                </c:pt>
                <c:pt idx="3">
                  <c:v>44287</c:v>
                </c:pt>
              </c:numCache>
            </c:numRef>
          </c:cat>
          <c:val>
            <c:numRef>
              <c:f>Comparativos!$B$42:$E$42</c:f>
              <c:numCache>
                <c:formatCode>0%</c:formatCode>
                <c:ptCount val="4"/>
                <c:pt idx="0">
                  <c:v>0.45165832385516963</c:v>
                </c:pt>
                <c:pt idx="1">
                  <c:v>0.3684814605427324</c:v>
                </c:pt>
                <c:pt idx="2">
                  <c:v>0.46507827525425904</c:v>
                </c:pt>
                <c:pt idx="3">
                  <c:v>0.42491234264076233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035-4E20-9E36-E3B2E8A37E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6558079"/>
        <c:axId val="986553503"/>
        <c:axId val="0"/>
      </c:bar3DChart>
      <c:dateAx>
        <c:axId val="986558079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86553503"/>
        <c:crosses val="autoZero"/>
        <c:auto val="1"/>
        <c:lblOffset val="100"/>
        <c:baseTimeUnit val="months"/>
      </c:dateAx>
      <c:valAx>
        <c:axId val="986553503"/>
        <c:scaling>
          <c:orientation val="minMax"/>
          <c:max val="0.60000000000000009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9865580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 sz="1400"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gradFill>
        <a:gsLst>
          <a:gs pos="100000">
            <a:schemeClr val="dk1">
              <a:lumMod val="95000"/>
              <a:lumOff val="5000"/>
            </a:schemeClr>
          </a:gs>
          <a:gs pos="0">
            <a:schemeClr val="dk1">
              <a:lumMod val="75000"/>
              <a:lumOff val="25000"/>
            </a:schemeClr>
          </a:gs>
        </a:gsLst>
        <a:path path="circle">
          <a:fillToRect l="50000" t="50000" r="50000" b="50000"/>
        </a:path>
      </a:gradFill>
      <a:ln w="9525">
        <a:solidFill>
          <a:schemeClr val="dk1">
            <a:lumMod val="75000"/>
            <a:lumOff val="2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/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gradFill>
        <a:gsLst>
          <a:gs pos="100000">
            <a:schemeClr val="lt1">
              <a:lumMod val="85000"/>
            </a:schemeClr>
          </a:gs>
          <a:gs pos="0">
            <a:schemeClr val="lt1"/>
          </a:gs>
        </a:gsLst>
        <a:path path="circle">
          <a:fillToRect l="50000" t="50000" r="50000" b="50000"/>
        </a:path>
      </a:gradFill>
      <a:ln w="9525" cap="flat" cmpd="sng" algn="ctr">
        <a:solidFill>
          <a:schemeClr val="lt1"/>
        </a:solidFill>
        <a:round/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/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dk1">
            <a:lumMod val="60000"/>
            <a:lumOff val="4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/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45A44-C568-47CE-8A4A-E80E37679C52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708B7679-F3C7-4162-B48A-35C5F889D9C2}">
      <dgm:prSet phldrT="[Texto]" custT="1"/>
      <dgm:spPr/>
      <dgm:t>
        <a:bodyPr lIns="0" tIns="0" rIns="0" bIns="0"/>
        <a:lstStyle/>
        <a:p>
          <a:pPr algn="ctr"/>
          <a:r>
            <a:rPr lang="pt-BR" sz="1800" b="1" dirty="0"/>
            <a:t>Tornar os serviços prestados pelo INSS Eficiente, Eficaz e Efetivo</a:t>
          </a:r>
        </a:p>
      </dgm:t>
    </dgm:pt>
    <dgm:pt modelId="{EB4DBDFF-6F24-4904-9BF4-396360187BA6}" type="parTrans" cxnId="{DD334059-13A6-4A57-9D26-88695F31010D}">
      <dgm:prSet/>
      <dgm:spPr/>
      <dgm:t>
        <a:bodyPr/>
        <a:lstStyle/>
        <a:p>
          <a:endParaRPr lang="pt-BR"/>
        </a:p>
      </dgm:t>
    </dgm:pt>
    <dgm:pt modelId="{1B27BA41-8718-4AE1-BEFB-87554791C358}" type="sibTrans" cxnId="{DD334059-13A6-4A57-9D26-88695F31010D}">
      <dgm:prSet/>
      <dgm:spPr>
        <a:solidFill>
          <a:schemeClr val="tx1">
            <a:alpha val="90000"/>
          </a:schemeClr>
        </a:solidFill>
      </dgm:spPr>
      <dgm:t>
        <a:bodyPr/>
        <a:lstStyle/>
        <a:p>
          <a:endParaRPr lang="pt-BR">
            <a:highlight>
              <a:srgbClr val="000000"/>
            </a:highlight>
          </a:endParaRPr>
        </a:p>
      </dgm:t>
    </dgm:pt>
    <dgm:pt modelId="{25427ED3-BBC4-4BD5-8192-D43D3ABCA0C7}">
      <dgm:prSet phldrT="[Texto]" custT="1"/>
      <dgm:spPr/>
      <dgm:t>
        <a:bodyPr lIns="0" tIns="0" rIns="0" bIns="0"/>
        <a:lstStyle/>
        <a:p>
          <a:pPr algn="ctr"/>
          <a:r>
            <a:rPr lang="pt-BR" sz="2000" dirty="0"/>
            <a:t>Eficiente na prestação dos serviços a população</a:t>
          </a:r>
        </a:p>
      </dgm:t>
    </dgm:pt>
    <dgm:pt modelId="{91F0CF16-3A7E-45BB-AF32-8EF539976CDA}" type="parTrans" cxnId="{F8DB4188-6196-4F33-AD9A-879FB6D8220D}">
      <dgm:prSet/>
      <dgm:spPr/>
      <dgm:t>
        <a:bodyPr/>
        <a:lstStyle/>
        <a:p>
          <a:endParaRPr lang="pt-BR"/>
        </a:p>
      </dgm:t>
    </dgm:pt>
    <dgm:pt modelId="{5E49B582-A7A5-4691-B3AC-46A8AE32CBEA}" type="sibTrans" cxnId="{F8DB4188-6196-4F33-AD9A-879FB6D8220D}">
      <dgm:prSet/>
      <dgm:spPr>
        <a:solidFill>
          <a:schemeClr val="tx1">
            <a:alpha val="90000"/>
          </a:schemeClr>
        </a:solidFill>
      </dgm:spPr>
      <dgm:t>
        <a:bodyPr/>
        <a:lstStyle/>
        <a:p>
          <a:endParaRPr lang="pt-BR"/>
        </a:p>
      </dgm:t>
    </dgm:pt>
    <dgm:pt modelId="{5C47D57D-515D-4FEB-87FF-D691DE302911}">
      <dgm:prSet phldrT="[Texto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pt-BR" sz="2000" dirty="0"/>
            <a:t>Eficaz na prestação</a:t>
          </a:r>
        </a:p>
      </dgm:t>
    </dgm:pt>
    <dgm:pt modelId="{20B438CA-8BF4-431F-9850-D0F91A71A9BF}" type="parTrans" cxnId="{EA918E3F-5DAD-469A-BBE8-45FEB2BE88D0}">
      <dgm:prSet/>
      <dgm:spPr/>
      <dgm:t>
        <a:bodyPr/>
        <a:lstStyle/>
        <a:p>
          <a:endParaRPr lang="pt-BR"/>
        </a:p>
      </dgm:t>
    </dgm:pt>
    <dgm:pt modelId="{419434DB-5500-4A9C-A22B-81CA5EC63C9A}" type="sibTrans" cxnId="{EA918E3F-5DAD-469A-BBE8-45FEB2BE88D0}">
      <dgm:prSet/>
      <dgm:spPr>
        <a:solidFill>
          <a:schemeClr val="tx1">
            <a:alpha val="90000"/>
          </a:schemeClr>
        </a:solidFill>
      </dgm:spPr>
      <dgm:t>
        <a:bodyPr/>
        <a:lstStyle/>
        <a:p>
          <a:endParaRPr lang="pt-BR"/>
        </a:p>
      </dgm:t>
    </dgm:pt>
    <dgm:pt modelId="{9A987ED7-F45C-43F5-A4E7-462287101F4A}">
      <dgm:prSet phldrT="[Texto]"/>
      <dgm:spPr/>
      <dgm:t>
        <a:bodyPr lIns="0" tIns="0" rIns="0" bIns="0"/>
        <a:lstStyle/>
        <a:p>
          <a:pPr algn="l"/>
          <a:r>
            <a:rPr lang="pt-BR" sz="1200" dirty="0"/>
            <a:t>Atender com qualidade o cidadão</a:t>
          </a:r>
        </a:p>
      </dgm:t>
    </dgm:pt>
    <dgm:pt modelId="{ABF7B19F-4907-4C37-AA13-76AFDE4175EB}" type="parTrans" cxnId="{2881D711-3069-455E-A6A8-379295DEDF64}">
      <dgm:prSet/>
      <dgm:spPr/>
      <dgm:t>
        <a:bodyPr/>
        <a:lstStyle/>
        <a:p>
          <a:endParaRPr lang="pt-BR"/>
        </a:p>
      </dgm:t>
    </dgm:pt>
    <dgm:pt modelId="{2A5B247F-FC0E-4B55-9F1B-12A3E8EC7D4F}" type="sibTrans" cxnId="{2881D711-3069-455E-A6A8-379295DEDF64}">
      <dgm:prSet/>
      <dgm:spPr/>
      <dgm:t>
        <a:bodyPr/>
        <a:lstStyle/>
        <a:p>
          <a:endParaRPr lang="pt-BR"/>
        </a:p>
      </dgm:t>
    </dgm:pt>
    <dgm:pt modelId="{DE196CDE-F9D0-4431-B86D-964103CB86AF}">
      <dgm:prSet phldrT="[Texto]" custT="1"/>
      <dgm:spPr>
        <a:solidFill>
          <a:schemeClr val="accent6">
            <a:lumMod val="50000"/>
          </a:schemeClr>
        </a:solidFill>
      </dgm:spPr>
      <dgm:t>
        <a:bodyPr/>
        <a:lstStyle/>
        <a:p>
          <a:pPr algn="ctr"/>
          <a:r>
            <a:rPr lang="pt-BR" sz="2000" dirty="0"/>
            <a:t>Efetividade  nos pagamentos</a:t>
          </a:r>
        </a:p>
      </dgm:t>
    </dgm:pt>
    <dgm:pt modelId="{0F9AADCD-F23C-4291-953B-83E0B2A0CD2A}" type="parTrans" cxnId="{65DC17BB-CAC9-482A-A04F-2121436B8814}">
      <dgm:prSet/>
      <dgm:spPr/>
      <dgm:t>
        <a:bodyPr/>
        <a:lstStyle/>
        <a:p>
          <a:endParaRPr lang="pt-BR"/>
        </a:p>
      </dgm:t>
    </dgm:pt>
    <dgm:pt modelId="{22C8F21B-9F0A-4CD7-BC1C-3E928E344314}" type="sibTrans" cxnId="{65DC17BB-CAC9-482A-A04F-2121436B8814}">
      <dgm:prSet/>
      <dgm:spPr/>
      <dgm:t>
        <a:bodyPr/>
        <a:lstStyle/>
        <a:p>
          <a:endParaRPr lang="pt-BR"/>
        </a:p>
      </dgm:t>
    </dgm:pt>
    <dgm:pt modelId="{5246A0F5-4361-4D8E-A3FB-CBDD1542B8A9}">
      <dgm:prSet phldrT="[Texto]"/>
      <dgm:spPr>
        <a:solidFill>
          <a:schemeClr val="accent6">
            <a:lumMod val="50000"/>
          </a:schemeClr>
        </a:solidFill>
      </dgm:spPr>
      <dgm:t>
        <a:bodyPr/>
        <a:lstStyle/>
        <a:p>
          <a:pPr algn="l"/>
          <a:r>
            <a:rPr lang="pt-BR" sz="1200" dirty="0"/>
            <a:t>Reduzir o risco de pagamentos/concessões indevidas</a:t>
          </a:r>
        </a:p>
      </dgm:t>
    </dgm:pt>
    <dgm:pt modelId="{C38D696F-DDD6-44EB-B56A-57D0D2E82E78}" type="parTrans" cxnId="{C7F8C71F-F27C-4548-A98D-4EB9FF6715DE}">
      <dgm:prSet/>
      <dgm:spPr/>
      <dgm:t>
        <a:bodyPr/>
        <a:lstStyle/>
        <a:p>
          <a:endParaRPr lang="pt-BR"/>
        </a:p>
      </dgm:t>
    </dgm:pt>
    <dgm:pt modelId="{A445656D-4D59-4673-AD77-A604E0A820B5}" type="sibTrans" cxnId="{C7F8C71F-F27C-4548-A98D-4EB9FF6715DE}">
      <dgm:prSet/>
      <dgm:spPr/>
      <dgm:t>
        <a:bodyPr/>
        <a:lstStyle/>
        <a:p>
          <a:endParaRPr lang="pt-BR"/>
        </a:p>
      </dgm:t>
    </dgm:pt>
    <dgm:pt modelId="{42D964ED-7942-4F1F-B4CE-619E3D0BEDA1}">
      <dgm:prSet phldrT="[Texto]"/>
      <dgm:spPr>
        <a:solidFill>
          <a:schemeClr val="accent6">
            <a:lumMod val="50000"/>
          </a:schemeClr>
        </a:solidFill>
      </dgm:spPr>
      <dgm:t>
        <a:bodyPr/>
        <a:lstStyle/>
        <a:p>
          <a:pPr algn="l"/>
          <a:r>
            <a:rPr lang="pt-BR" sz="1200" dirty="0"/>
            <a:t>Melhorar a qualidade das informações e do Cadastro</a:t>
          </a:r>
        </a:p>
      </dgm:t>
    </dgm:pt>
    <dgm:pt modelId="{D49F2FA4-49D2-4809-ACBB-B9F80A670009}" type="parTrans" cxnId="{D1D1BF02-AE88-4F44-BE2B-75463B202615}">
      <dgm:prSet/>
      <dgm:spPr/>
      <dgm:t>
        <a:bodyPr/>
        <a:lstStyle/>
        <a:p>
          <a:endParaRPr lang="pt-BR"/>
        </a:p>
      </dgm:t>
    </dgm:pt>
    <dgm:pt modelId="{2E9BB779-D5DB-4FFD-96A0-8CF7E84168D4}" type="sibTrans" cxnId="{D1D1BF02-AE88-4F44-BE2B-75463B202615}">
      <dgm:prSet/>
      <dgm:spPr/>
      <dgm:t>
        <a:bodyPr/>
        <a:lstStyle/>
        <a:p>
          <a:endParaRPr lang="pt-BR"/>
        </a:p>
      </dgm:t>
    </dgm:pt>
    <dgm:pt modelId="{996EF4E0-BB55-4BEA-A6B0-7AB4E61DEC45}">
      <dgm:prSet phldrT="[Texto]"/>
      <dgm:spPr/>
      <dgm:t>
        <a:bodyPr lIns="0" tIns="0" rIns="0" bIns="0"/>
        <a:lstStyle/>
        <a:p>
          <a:pPr algn="l"/>
          <a:r>
            <a:rPr lang="pt-BR" sz="1200" dirty="0"/>
            <a:t>Reduzir os prazos de conclusão</a:t>
          </a:r>
        </a:p>
      </dgm:t>
    </dgm:pt>
    <dgm:pt modelId="{49D41872-5E5E-4683-8628-CAAA6D1CD734}" type="parTrans" cxnId="{A57D2FB6-622A-4702-9071-A11B024B63F1}">
      <dgm:prSet/>
      <dgm:spPr/>
      <dgm:t>
        <a:bodyPr/>
        <a:lstStyle/>
        <a:p>
          <a:endParaRPr lang="pt-BR"/>
        </a:p>
      </dgm:t>
    </dgm:pt>
    <dgm:pt modelId="{F644443E-1A2A-4629-86C7-615B6897C115}" type="sibTrans" cxnId="{A57D2FB6-622A-4702-9071-A11B024B63F1}">
      <dgm:prSet/>
      <dgm:spPr/>
      <dgm:t>
        <a:bodyPr/>
        <a:lstStyle/>
        <a:p>
          <a:endParaRPr lang="pt-BR"/>
        </a:p>
      </dgm:t>
    </dgm:pt>
    <dgm:pt modelId="{EA3F627C-78BA-4718-A69F-6F963C8D6554}">
      <dgm:prSet phldrT="[Texto]"/>
      <dgm:spPr/>
      <dgm:t>
        <a:bodyPr lIns="0" tIns="0" rIns="0" bIns="0"/>
        <a:lstStyle/>
        <a:p>
          <a:pPr algn="l"/>
          <a:r>
            <a:rPr lang="pt-BR" sz="1200" dirty="0"/>
            <a:t>Ampliar os serviços prestados</a:t>
          </a:r>
        </a:p>
      </dgm:t>
    </dgm:pt>
    <dgm:pt modelId="{88EA43C4-3E97-42A5-8EB7-60465C51AD26}" type="parTrans" cxnId="{FC7D72C5-9B84-45CC-ACAC-32FD836BE4DA}">
      <dgm:prSet/>
      <dgm:spPr/>
      <dgm:t>
        <a:bodyPr/>
        <a:lstStyle/>
        <a:p>
          <a:endParaRPr lang="pt-BR"/>
        </a:p>
      </dgm:t>
    </dgm:pt>
    <dgm:pt modelId="{FF0656B8-EEE2-4D45-AE88-C9FBC3F80E15}" type="sibTrans" cxnId="{FC7D72C5-9B84-45CC-ACAC-32FD836BE4DA}">
      <dgm:prSet/>
      <dgm:spPr/>
      <dgm:t>
        <a:bodyPr/>
        <a:lstStyle/>
        <a:p>
          <a:endParaRPr lang="pt-BR"/>
        </a:p>
      </dgm:t>
    </dgm:pt>
    <dgm:pt modelId="{76F1C160-3470-4649-8FCA-F6A3EC0BFFEB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pt-BR" sz="1200" dirty="0"/>
            <a:t>Melhorar a relação custo x Benefício</a:t>
          </a:r>
        </a:p>
      </dgm:t>
    </dgm:pt>
    <dgm:pt modelId="{A3C42F5A-81D1-4658-9083-B923965EBFBA}" type="parTrans" cxnId="{F55C86FF-48B9-4C2D-BAFD-62A12624B4F0}">
      <dgm:prSet/>
      <dgm:spPr/>
      <dgm:t>
        <a:bodyPr/>
        <a:lstStyle/>
        <a:p>
          <a:endParaRPr lang="pt-BR"/>
        </a:p>
      </dgm:t>
    </dgm:pt>
    <dgm:pt modelId="{DAD36F96-FE47-4A65-A134-3AB9F09E5169}" type="sibTrans" cxnId="{F55C86FF-48B9-4C2D-BAFD-62A12624B4F0}">
      <dgm:prSet/>
      <dgm:spPr/>
      <dgm:t>
        <a:bodyPr/>
        <a:lstStyle/>
        <a:p>
          <a:endParaRPr lang="pt-BR"/>
        </a:p>
      </dgm:t>
    </dgm:pt>
    <dgm:pt modelId="{B35DEBD2-1DCC-4915-BE03-4DDECB5A33A2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pt-BR" sz="1200" dirty="0"/>
            <a:t>Ampliar Receitas</a:t>
          </a:r>
        </a:p>
      </dgm:t>
    </dgm:pt>
    <dgm:pt modelId="{8789B0CF-856D-4E44-95CC-02AB2DCE5025}" type="parTrans" cxnId="{C4C431FB-42F6-47B8-BF8D-1FA49BA06C2F}">
      <dgm:prSet/>
      <dgm:spPr/>
      <dgm:t>
        <a:bodyPr/>
        <a:lstStyle/>
        <a:p>
          <a:endParaRPr lang="pt-BR"/>
        </a:p>
      </dgm:t>
    </dgm:pt>
    <dgm:pt modelId="{19ADDAD8-00CA-47A0-9B57-2FE2FF8AA813}" type="sibTrans" cxnId="{C4C431FB-42F6-47B8-BF8D-1FA49BA06C2F}">
      <dgm:prSet/>
      <dgm:spPr/>
      <dgm:t>
        <a:bodyPr/>
        <a:lstStyle/>
        <a:p>
          <a:endParaRPr lang="pt-BR"/>
        </a:p>
      </dgm:t>
    </dgm:pt>
    <dgm:pt modelId="{76581097-EB6A-4DE1-8995-BA6EB0B55746}">
      <dgm:prSet phldrT="[Texto]"/>
      <dgm:spPr>
        <a:solidFill>
          <a:schemeClr val="accent5">
            <a:lumMod val="75000"/>
          </a:schemeClr>
        </a:solidFill>
      </dgm:spPr>
      <dgm:t>
        <a:bodyPr/>
        <a:lstStyle/>
        <a:p>
          <a:pPr algn="l"/>
          <a:r>
            <a:rPr lang="pt-BR" sz="1200" dirty="0"/>
            <a:t>Reduzir Despesas</a:t>
          </a:r>
        </a:p>
      </dgm:t>
    </dgm:pt>
    <dgm:pt modelId="{0C153E1E-5C7C-464C-9792-10A6A6E89C54}" type="parTrans" cxnId="{03942322-A3DF-469B-8560-4C89F2AF8150}">
      <dgm:prSet/>
      <dgm:spPr/>
      <dgm:t>
        <a:bodyPr/>
        <a:lstStyle/>
        <a:p>
          <a:endParaRPr lang="pt-BR"/>
        </a:p>
      </dgm:t>
    </dgm:pt>
    <dgm:pt modelId="{E6A6C760-93E6-4849-B781-CDA75FEBD699}" type="sibTrans" cxnId="{03942322-A3DF-469B-8560-4C89F2AF8150}">
      <dgm:prSet/>
      <dgm:spPr/>
      <dgm:t>
        <a:bodyPr/>
        <a:lstStyle/>
        <a:p>
          <a:endParaRPr lang="pt-BR"/>
        </a:p>
      </dgm:t>
    </dgm:pt>
    <dgm:pt modelId="{80643073-5D3F-4176-A372-3AFB6EFB8BB5}" type="pres">
      <dgm:prSet presAssocID="{0A745A44-C568-47CE-8A4A-E80E37679C52}" presName="outerComposite" presStyleCnt="0">
        <dgm:presLayoutVars>
          <dgm:chMax val="5"/>
          <dgm:dir/>
          <dgm:resizeHandles val="exact"/>
        </dgm:presLayoutVars>
      </dgm:prSet>
      <dgm:spPr/>
    </dgm:pt>
    <dgm:pt modelId="{7EBB97D1-D55F-4AE9-B073-59969DFE3F7E}" type="pres">
      <dgm:prSet presAssocID="{0A745A44-C568-47CE-8A4A-E80E37679C52}" presName="dummyMaxCanvas" presStyleCnt="0">
        <dgm:presLayoutVars/>
      </dgm:prSet>
      <dgm:spPr/>
    </dgm:pt>
    <dgm:pt modelId="{FBCD3239-4827-4B70-A362-83BC7A105C51}" type="pres">
      <dgm:prSet presAssocID="{0A745A44-C568-47CE-8A4A-E80E37679C52}" presName="FourNodes_1" presStyleLbl="node1" presStyleIdx="0" presStyleCnt="4">
        <dgm:presLayoutVars>
          <dgm:bulletEnabled val="1"/>
        </dgm:presLayoutVars>
      </dgm:prSet>
      <dgm:spPr/>
    </dgm:pt>
    <dgm:pt modelId="{13F70C9C-6DF0-4541-9CBC-607025279B76}" type="pres">
      <dgm:prSet presAssocID="{0A745A44-C568-47CE-8A4A-E80E37679C52}" presName="FourNodes_2" presStyleLbl="node1" presStyleIdx="1" presStyleCnt="4" custScaleY="115745">
        <dgm:presLayoutVars>
          <dgm:bulletEnabled val="1"/>
        </dgm:presLayoutVars>
      </dgm:prSet>
      <dgm:spPr/>
    </dgm:pt>
    <dgm:pt modelId="{19D583D7-7890-4D40-B50D-46523BDC87C3}" type="pres">
      <dgm:prSet presAssocID="{0A745A44-C568-47CE-8A4A-E80E37679C52}" presName="FourNodes_3" presStyleLbl="node1" presStyleIdx="2" presStyleCnt="4">
        <dgm:presLayoutVars>
          <dgm:bulletEnabled val="1"/>
        </dgm:presLayoutVars>
      </dgm:prSet>
      <dgm:spPr/>
    </dgm:pt>
    <dgm:pt modelId="{1F02D33E-1B35-48AC-96FE-C19278682524}" type="pres">
      <dgm:prSet presAssocID="{0A745A44-C568-47CE-8A4A-E80E37679C52}" presName="FourNodes_4" presStyleLbl="node1" presStyleIdx="3" presStyleCnt="4">
        <dgm:presLayoutVars>
          <dgm:bulletEnabled val="1"/>
        </dgm:presLayoutVars>
      </dgm:prSet>
      <dgm:spPr/>
    </dgm:pt>
    <dgm:pt modelId="{B2A5BE0A-80F5-4547-AD0E-F1E752EA2945}" type="pres">
      <dgm:prSet presAssocID="{0A745A44-C568-47CE-8A4A-E80E37679C52}" presName="FourConn_1-2" presStyleLbl="fgAccFollowNode1" presStyleIdx="0" presStyleCnt="3">
        <dgm:presLayoutVars>
          <dgm:bulletEnabled val="1"/>
        </dgm:presLayoutVars>
      </dgm:prSet>
      <dgm:spPr/>
    </dgm:pt>
    <dgm:pt modelId="{6EC197AA-F081-4DFA-B2B3-F26C8774B843}" type="pres">
      <dgm:prSet presAssocID="{0A745A44-C568-47CE-8A4A-E80E37679C52}" presName="FourConn_2-3" presStyleLbl="fgAccFollowNode1" presStyleIdx="1" presStyleCnt="3">
        <dgm:presLayoutVars>
          <dgm:bulletEnabled val="1"/>
        </dgm:presLayoutVars>
      </dgm:prSet>
      <dgm:spPr/>
    </dgm:pt>
    <dgm:pt modelId="{4F8251CC-3333-41FE-BF6F-6F40AAC84F98}" type="pres">
      <dgm:prSet presAssocID="{0A745A44-C568-47CE-8A4A-E80E37679C52}" presName="FourConn_3-4" presStyleLbl="fgAccFollowNode1" presStyleIdx="2" presStyleCnt="3">
        <dgm:presLayoutVars>
          <dgm:bulletEnabled val="1"/>
        </dgm:presLayoutVars>
      </dgm:prSet>
      <dgm:spPr/>
    </dgm:pt>
    <dgm:pt modelId="{6FAA12BC-38C8-4761-826E-FDC2B0236158}" type="pres">
      <dgm:prSet presAssocID="{0A745A44-C568-47CE-8A4A-E80E37679C52}" presName="FourNodes_1_text" presStyleLbl="node1" presStyleIdx="3" presStyleCnt="4">
        <dgm:presLayoutVars>
          <dgm:bulletEnabled val="1"/>
        </dgm:presLayoutVars>
      </dgm:prSet>
      <dgm:spPr/>
    </dgm:pt>
    <dgm:pt modelId="{96BEFA68-1434-4333-81ED-E1741E157BAC}" type="pres">
      <dgm:prSet presAssocID="{0A745A44-C568-47CE-8A4A-E80E37679C52}" presName="FourNodes_2_text" presStyleLbl="node1" presStyleIdx="3" presStyleCnt="4">
        <dgm:presLayoutVars>
          <dgm:bulletEnabled val="1"/>
        </dgm:presLayoutVars>
      </dgm:prSet>
      <dgm:spPr/>
    </dgm:pt>
    <dgm:pt modelId="{1F31AAE6-3C6D-4CB8-9E59-294FC6259D6A}" type="pres">
      <dgm:prSet presAssocID="{0A745A44-C568-47CE-8A4A-E80E37679C52}" presName="FourNodes_3_text" presStyleLbl="node1" presStyleIdx="3" presStyleCnt="4">
        <dgm:presLayoutVars>
          <dgm:bulletEnabled val="1"/>
        </dgm:presLayoutVars>
      </dgm:prSet>
      <dgm:spPr/>
    </dgm:pt>
    <dgm:pt modelId="{6C721836-C386-45D8-AA1B-242584EF4AAB}" type="pres">
      <dgm:prSet presAssocID="{0A745A44-C568-47CE-8A4A-E80E37679C52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9F95FE00-90B0-4B92-9E14-3681553B44FF}" type="presOf" srcId="{5E49B582-A7A5-4691-B3AC-46A8AE32CBEA}" destId="{6EC197AA-F081-4DFA-B2B3-F26C8774B843}" srcOrd="0" destOrd="0" presId="urn:microsoft.com/office/officeart/2005/8/layout/vProcess5"/>
    <dgm:cxn modelId="{D1D1BF02-AE88-4F44-BE2B-75463B202615}" srcId="{DE196CDE-F9D0-4431-B86D-964103CB86AF}" destId="{42D964ED-7942-4F1F-B4CE-619E3D0BEDA1}" srcOrd="1" destOrd="0" parTransId="{D49F2FA4-49D2-4809-ACBB-B9F80A670009}" sibTransId="{2E9BB779-D5DB-4FFD-96A0-8CF7E84168D4}"/>
    <dgm:cxn modelId="{D8117B0F-15CE-4C5D-8E03-9A0D7E9ED50A}" type="presOf" srcId="{5246A0F5-4361-4D8E-A3FB-CBDD1542B8A9}" destId="{6C721836-C386-45D8-AA1B-242584EF4AAB}" srcOrd="1" destOrd="1" presId="urn:microsoft.com/office/officeart/2005/8/layout/vProcess5"/>
    <dgm:cxn modelId="{2881D711-3069-455E-A6A8-379295DEDF64}" srcId="{25427ED3-BBC4-4BD5-8192-D43D3ABCA0C7}" destId="{9A987ED7-F45C-43F5-A4E7-462287101F4A}" srcOrd="1" destOrd="0" parTransId="{ABF7B19F-4907-4C37-AA13-76AFDE4175EB}" sibTransId="{2A5B247F-FC0E-4B55-9F1B-12A3E8EC7D4F}"/>
    <dgm:cxn modelId="{72E90B15-1CE3-4CAC-A477-FFF7E4106422}" type="presOf" srcId="{1B27BA41-8718-4AE1-BEFB-87554791C358}" destId="{B2A5BE0A-80F5-4547-AD0E-F1E752EA2945}" srcOrd="0" destOrd="0" presId="urn:microsoft.com/office/officeart/2005/8/layout/vProcess5"/>
    <dgm:cxn modelId="{B6923A1C-660D-4ACE-A0C9-39CDC957E858}" type="presOf" srcId="{EA3F627C-78BA-4718-A69F-6F963C8D6554}" destId="{96BEFA68-1434-4333-81ED-E1741E157BAC}" srcOrd="1" destOrd="1" presId="urn:microsoft.com/office/officeart/2005/8/layout/vProcess5"/>
    <dgm:cxn modelId="{C7F8C71F-F27C-4548-A98D-4EB9FF6715DE}" srcId="{DE196CDE-F9D0-4431-B86D-964103CB86AF}" destId="{5246A0F5-4361-4D8E-A3FB-CBDD1542B8A9}" srcOrd="0" destOrd="0" parTransId="{C38D696F-DDD6-44EB-B56A-57D0D2E82E78}" sibTransId="{A445656D-4D59-4673-AD77-A604E0A820B5}"/>
    <dgm:cxn modelId="{03942322-A3DF-469B-8560-4C89F2AF8150}" srcId="{5C47D57D-515D-4FEB-87FF-D691DE302911}" destId="{76581097-EB6A-4DE1-8995-BA6EB0B55746}" srcOrd="2" destOrd="0" parTransId="{0C153E1E-5C7C-464C-9792-10A6A6E89C54}" sibTransId="{E6A6C760-93E6-4849-B781-CDA75FEBD699}"/>
    <dgm:cxn modelId="{A4E7FF33-3C85-4EED-BFE4-5BC5B0C63493}" type="presOf" srcId="{B35DEBD2-1DCC-4915-BE03-4DDECB5A33A2}" destId="{19D583D7-7890-4D40-B50D-46523BDC87C3}" srcOrd="0" destOrd="2" presId="urn:microsoft.com/office/officeart/2005/8/layout/vProcess5"/>
    <dgm:cxn modelId="{EA918E3F-5DAD-469A-BBE8-45FEB2BE88D0}" srcId="{0A745A44-C568-47CE-8A4A-E80E37679C52}" destId="{5C47D57D-515D-4FEB-87FF-D691DE302911}" srcOrd="2" destOrd="0" parTransId="{20B438CA-8BF4-431F-9850-D0F91A71A9BF}" sibTransId="{419434DB-5500-4A9C-A22B-81CA5EC63C9A}"/>
    <dgm:cxn modelId="{52BB6761-FCFF-4777-91CC-EB1260DF5781}" type="presOf" srcId="{EA3F627C-78BA-4718-A69F-6F963C8D6554}" destId="{13F70C9C-6DF0-4541-9CBC-607025279B76}" srcOrd="0" destOrd="1" presId="urn:microsoft.com/office/officeart/2005/8/layout/vProcess5"/>
    <dgm:cxn modelId="{2279B865-4689-4DFD-B6D2-EE837A6E6103}" type="presOf" srcId="{DE196CDE-F9D0-4431-B86D-964103CB86AF}" destId="{6C721836-C386-45D8-AA1B-242584EF4AAB}" srcOrd="1" destOrd="0" presId="urn:microsoft.com/office/officeart/2005/8/layout/vProcess5"/>
    <dgm:cxn modelId="{DDFD8066-FA63-4F22-80C7-E6A681408C7C}" type="presOf" srcId="{5C47D57D-515D-4FEB-87FF-D691DE302911}" destId="{1F31AAE6-3C6D-4CB8-9E59-294FC6259D6A}" srcOrd="1" destOrd="0" presId="urn:microsoft.com/office/officeart/2005/8/layout/vProcess5"/>
    <dgm:cxn modelId="{D9FA344A-08BA-43B5-8B75-06D06ADF4795}" type="presOf" srcId="{42D964ED-7942-4F1F-B4CE-619E3D0BEDA1}" destId="{6C721836-C386-45D8-AA1B-242584EF4AAB}" srcOrd="1" destOrd="2" presId="urn:microsoft.com/office/officeart/2005/8/layout/vProcess5"/>
    <dgm:cxn modelId="{9263DA6C-6CD6-45A1-A6CD-4007164A02E7}" type="presOf" srcId="{0A745A44-C568-47CE-8A4A-E80E37679C52}" destId="{80643073-5D3F-4176-A372-3AFB6EFB8BB5}" srcOrd="0" destOrd="0" presId="urn:microsoft.com/office/officeart/2005/8/layout/vProcess5"/>
    <dgm:cxn modelId="{DF21C24F-3FAC-4C56-A0FA-2DACE295FFA0}" type="presOf" srcId="{996EF4E0-BB55-4BEA-A6B0-7AB4E61DEC45}" destId="{96BEFA68-1434-4333-81ED-E1741E157BAC}" srcOrd="1" destOrd="3" presId="urn:microsoft.com/office/officeart/2005/8/layout/vProcess5"/>
    <dgm:cxn modelId="{5B0F9671-090F-466A-81E0-046F785B4081}" type="presOf" srcId="{25427ED3-BBC4-4BD5-8192-D43D3ABCA0C7}" destId="{96BEFA68-1434-4333-81ED-E1741E157BAC}" srcOrd="1" destOrd="0" presId="urn:microsoft.com/office/officeart/2005/8/layout/vProcess5"/>
    <dgm:cxn modelId="{C2316D57-1795-4F4F-92D9-448A312C2A85}" type="presOf" srcId="{76F1C160-3470-4649-8FCA-F6A3EC0BFFEB}" destId="{19D583D7-7890-4D40-B50D-46523BDC87C3}" srcOrd="0" destOrd="1" presId="urn:microsoft.com/office/officeart/2005/8/layout/vProcess5"/>
    <dgm:cxn modelId="{DD334059-13A6-4A57-9D26-88695F31010D}" srcId="{0A745A44-C568-47CE-8A4A-E80E37679C52}" destId="{708B7679-F3C7-4162-B48A-35C5F889D9C2}" srcOrd="0" destOrd="0" parTransId="{EB4DBDFF-6F24-4904-9BF4-396360187BA6}" sibTransId="{1B27BA41-8718-4AE1-BEFB-87554791C358}"/>
    <dgm:cxn modelId="{3867E080-0D8A-482B-8F62-9D12BB528D43}" type="presOf" srcId="{708B7679-F3C7-4162-B48A-35C5F889D9C2}" destId="{FBCD3239-4827-4B70-A362-83BC7A105C51}" srcOrd="0" destOrd="0" presId="urn:microsoft.com/office/officeart/2005/8/layout/vProcess5"/>
    <dgm:cxn modelId="{10205981-FF4F-48AF-9491-B8DDD1534069}" type="presOf" srcId="{708B7679-F3C7-4162-B48A-35C5F889D9C2}" destId="{6FAA12BC-38C8-4761-826E-FDC2B0236158}" srcOrd="1" destOrd="0" presId="urn:microsoft.com/office/officeart/2005/8/layout/vProcess5"/>
    <dgm:cxn modelId="{B5AC6B87-AA96-42EB-AE93-FC713E34C89F}" type="presOf" srcId="{B35DEBD2-1DCC-4915-BE03-4DDECB5A33A2}" destId="{1F31AAE6-3C6D-4CB8-9E59-294FC6259D6A}" srcOrd="1" destOrd="2" presId="urn:microsoft.com/office/officeart/2005/8/layout/vProcess5"/>
    <dgm:cxn modelId="{F8DB4188-6196-4F33-AD9A-879FB6D8220D}" srcId="{0A745A44-C568-47CE-8A4A-E80E37679C52}" destId="{25427ED3-BBC4-4BD5-8192-D43D3ABCA0C7}" srcOrd="1" destOrd="0" parTransId="{91F0CF16-3A7E-45BB-AF32-8EF539976CDA}" sibTransId="{5E49B582-A7A5-4691-B3AC-46A8AE32CBEA}"/>
    <dgm:cxn modelId="{533F079D-E0B3-4FCC-8555-11FE6DA47341}" type="presOf" srcId="{996EF4E0-BB55-4BEA-A6B0-7AB4E61DEC45}" destId="{13F70C9C-6DF0-4541-9CBC-607025279B76}" srcOrd="0" destOrd="3" presId="urn:microsoft.com/office/officeart/2005/8/layout/vProcess5"/>
    <dgm:cxn modelId="{A57D2FB6-622A-4702-9071-A11B024B63F1}" srcId="{25427ED3-BBC4-4BD5-8192-D43D3ABCA0C7}" destId="{996EF4E0-BB55-4BEA-A6B0-7AB4E61DEC45}" srcOrd="2" destOrd="0" parTransId="{49D41872-5E5E-4683-8628-CAAA6D1CD734}" sibTransId="{F644443E-1A2A-4629-86C7-615B6897C115}"/>
    <dgm:cxn modelId="{6DB05AB8-BB08-43A5-85C1-B2E8A6267598}" type="presOf" srcId="{419434DB-5500-4A9C-A22B-81CA5EC63C9A}" destId="{4F8251CC-3333-41FE-BF6F-6F40AAC84F98}" srcOrd="0" destOrd="0" presId="urn:microsoft.com/office/officeart/2005/8/layout/vProcess5"/>
    <dgm:cxn modelId="{65DC17BB-CAC9-482A-A04F-2121436B8814}" srcId="{0A745A44-C568-47CE-8A4A-E80E37679C52}" destId="{DE196CDE-F9D0-4431-B86D-964103CB86AF}" srcOrd="3" destOrd="0" parTransId="{0F9AADCD-F23C-4291-953B-83E0B2A0CD2A}" sibTransId="{22C8F21B-9F0A-4CD7-BC1C-3E928E344314}"/>
    <dgm:cxn modelId="{5F469EC3-99A5-41A5-B85C-8CF8086EA826}" type="presOf" srcId="{9A987ED7-F45C-43F5-A4E7-462287101F4A}" destId="{96BEFA68-1434-4333-81ED-E1741E157BAC}" srcOrd="1" destOrd="2" presId="urn:microsoft.com/office/officeart/2005/8/layout/vProcess5"/>
    <dgm:cxn modelId="{FC7D72C5-9B84-45CC-ACAC-32FD836BE4DA}" srcId="{25427ED3-BBC4-4BD5-8192-D43D3ABCA0C7}" destId="{EA3F627C-78BA-4718-A69F-6F963C8D6554}" srcOrd="0" destOrd="0" parTransId="{88EA43C4-3E97-42A5-8EB7-60465C51AD26}" sibTransId="{FF0656B8-EEE2-4D45-AE88-C9FBC3F80E15}"/>
    <dgm:cxn modelId="{ECFE83CE-A651-4FC7-94DE-C3C9E1076D27}" type="presOf" srcId="{9A987ED7-F45C-43F5-A4E7-462287101F4A}" destId="{13F70C9C-6DF0-4541-9CBC-607025279B76}" srcOrd="0" destOrd="2" presId="urn:microsoft.com/office/officeart/2005/8/layout/vProcess5"/>
    <dgm:cxn modelId="{80CD5CDB-D4E5-4ECC-A44F-4CE54A7F9AF8}" type="presOf" srcId="{DE196CDE-F9D0-4431-B86D-964103CB86AF}" destId="{1F02D33E-1B35-48AC-96FE-C19278682524}" srcOrd="0" destOrd="0" presId="urn:microsoft.com/office/officeart/2005/8/layout/vProcess5"/>
    <dgm:cxn modelId="{311489E1-2131-493A-BB1C-CCC62E5BD3A0}" type="presOf" srcId="{5C47D57D-515D-4FEB-87FF-D691DE302911}" destId="{19D583D7-7890-4D40-B50D-46523BDC87C3}" srcOrd="0" destOrd="0" presId="urn:microsoft.com/office/officeart/2005/8/layout/vProcess5"/>
    <dgm:cxn modelId="{8137EBE4-8422-45B2-89E9-FA76CA764DB5}" type="presOf" srcId="{76581097-EB6A-4DE1-8995-BA6EB0B55746}" destId="{19D583D7-7890-4D40-B50D-46523BDC87C3}" srcOrd="0" destOrd="3" presId="urn:microsoft.com/office/officeart/2005/8/layout/vProcess5"/>
    <dgm:cxn modelId="{1815C2E8-0F69-4A5E-A101-23C6B9AF9181}" type="presOf" srcId="{76581097-EB6A-4DE1-8995-BA6EB0B55746}" destId="{1F31AAE6-3C6D-4CB8-9E59-294FC6259D6A}" srcOrd="1" destOrd="3" presId="urn:microsoft.com/office/officeart/2005/8/layout/vProcess5"/>
    <dgm:cxn modelId="{F32EC4E9-3A45-4107-853C-A4AC1C181783}" type="presOf" srcId="{5246A0F5-4361-4D8E-A3FB-CBDD1542B8A9}" destId="{1F02D33E-1B35-48AC-96FE-C19278682524}" srcOrd="0" destOrd="1" presId="urn:microsoft.com/office/officeart/2005/8/layout/vProcess5"/>
    <dgm:cxn modelId="{09112EEF-0A16-4765-9A51-DCEEA5A12AC8}" type="presOf" srcId="{25427ED3-BBC4-4BD5-8192-D43D3ABCA0C7}" destId="{13F70C9C-6DF0-4541-9CBC-607025279B76}" srcOrd="0" destOrd="0" presId="urn:microsoft.com/office/officeart/2005/8/layout/vProcess5"/>
    <dgm:cxn modelId="{6CC627F8-5C3D-4AAF-80D6-454BBFCC3C79}" type="presOf" srcId="{76F1C160-3470-4649-8FCA-F6A3EC0BFFEB}" destId="{1F31AAE6-3C6D-4CB8-9E59-294FC6259D6A}" srcOrd="1" destOrd="1" presId="urn:microsoft.com/office/officeart/2005/8/layout/vProcess5"/>
    <dgm:cxn modelId="{C4C431FB-42F6-47B8-BF8D-1FA49BA06C2F}" srcId="{5C47D57D-515D-4FEB-87FF-D691DE302911}" destId="{B35DEBD2-1DCC-4915-BE03-4DDECB5A33A2}" srcOrd="1" destOrd="0" parTransId="{8789B0CF-856D-4E44-95CC-02AB2DCE5025}" sibTransId="{19ADDAD8-00CA-47A0-9B57-2FE2FF8AA813}"/>
    <dgm:cxn modelId="{871FA5FC-5FBE-4F80-9EC7-5A660E51D37B}" type="presOf" srcId="{42D964ED-7942-4F1F-B4CE-619E3D0BEDA1}" destId="{1F02D33E-1B35-48AC-96FE-C19278682524}" srcOrd="0" destOrd="2" presId="urn:microsoft.com/office/officeart/2005/8/layout/vProcess5"/>
    <dgm:cxn modelId="{F55C86FF-48B9-4C2D-BAFD-62A12624B4F0}" srcId="{5C47D57D-515D-4FEB-87FF-D691DE302911}" destId="{76F1C160-3470-4649-8FCA-F6A3EC0BFFEB}" srcOrd="0" destOrd="0" parTransId="{A3C42F5A-81D1-4658-9083-B923965EBFBA}" sibTransId="{DAD36F96-FE47-4A65-A134-3AB9F09E5169}"/>
    <dgm:cxn modelId="{2CCADCF6-263B-431F-9474-243E3A39D5CF}" type="presParOf" srcId="{80643073-5D3F-4176-A372-3AFB6EFB8BB5}" destId="{7EBB97D1-D55F-4AE9-B073-59969DFE3F7E}" srcOrd="0" destOrd="0" presId="urn:microsoft.com/office/officeart/2005/8/layout/vProcess5"/>
    <dgm:cxn modelId="{1F1145F3-FDEB-40F1-8695-7CA009A80FE3}" type="presParOf" srcId="{80643073-5D3F-4176-A372-3AFB6EFB8BB5}" destId="{FBCD3239-4827-4B70-A362-83BC7A105C51}" srcOrd="1" destOrd="0" presId="urn:microsoft.com/office/officeart/2005/8/layout/vProcess5"/>
    <dgm:cxn modelId="{C5719A7F-CF7E-4374-9CA5-153C1565350A}" type="presParOf" srcId="{80643073-5D3F-4176-A372-3AFB6EFB8BB5}" destId="{13F70C9C-6DF0-4541-9CBC-607025279B76}" srcOrd="2" destOrd="0" presId="urn:microsoft.com/office/officeart/2005/8/layout/vProcess5"/>
    <dgm:cxn modelId="{5475F302-3238-403B-89B4-4F09BF5AE0A0}" type="presParOf" srcId="{80643073-5D3F-4176-A372-3AFB6EFB8BB5}" destId="{19D583D7-7890-4D40-B50D-46523BDC87C3}" srcOrd="3" destOrd="0" presId="urn:microsoft.com/office/officeart/2005/8/layout/vProcess5"/>
    <dgm:cxn modelId="{8DE64F3C-0FF8-4537-9BAB-28F920A7E319}" type="presParOf" srcId="{80643073-5D3F-4176-A372-3AFB6EFB8BB5}" destId="{1F02D33E-1B35-48AC-96FE-C19278682524}" srcOrd="4" destOrd="0" presId="urn:microsoft.com/office/officeart/2005/8/layout/vProcess5"/>
    <dgm:cxn modelId="{7DF90710-22FF-45A2-8342-200CB02E7920}" type="presParOf" srcId="{80643073-5D3F-4176-A372-3AFB6EFB8BB5}" destId="{B2A5BE0A-80F5-4547-AD0E-F1E752EA2945}" srcOrd="5" destOrd="0" presId="urn:microsoft.com/office/officeart/2005/8/layout/vProcess5"/>
    <dgm:cxn modelId="{5978C7CE-38A5-4D81-BEE8-A71F90AC7106}" type="presParOf" srcId="{80643073-5D3F-4176-A372-3AFB6EFB8BB5}" destId="{6EC197AA-F081-4DFA-B2B3-F26C8774B843}" srcOrd="6" destOrd="0" presId="urn:microsoft.com/office/officeart/2005/8/layout/vProcess5"/>
    <dgm:cxn modelId="{4047E4E2-9213-4F93-9DC6-D6EA602085BD}" type="presParOf" srcId="{80643073-5D3F-4176-A372-3AFB6EFB8BB5}" destId="{4F8251CC-3333-41FE-BF6F-6F40AAC84F98}" srcOrd="7" destOrd="0" presId="urn:microsoft.com/office/officeart/2005/8/layout/vProcess5"/>
    <dgm:cxn modelId="{D648BE65-9CF0-4B97-8CA2-DB669D459632}" type="presParOf" srcId="{80643073-5D3F-4176-A372-3AFB6EFB8BB5}" destId="{6FAA12BC-38C8-4761-826E-FDC2B0236158}" srcOrd="8" destOrd="0" presId="urn:microsoft.com/office/officeart/2005/8/layout/vProcess5"/>
    <dgm:cxn modelId="{DE7DD740-9591-4D4B-BAC2-061EC916A591}" type="presParOf" srcId="{80643073-5D3F-4176-A372-3AFB6EFB8BB5}" destId="{96BEFA68-1434-4333-81ED-E1741E157BAC}" srcOrd="9" destOrd="0" presId="urn:microsoft.com/office/officeart/2005/8/layout/vProcess5"/>
    <dgm:cxn modelId="{904B32B8-E4D3-44BE-8E36-83C3F62D3A87}" type="presParOf" srcId="{80643073-5D3F-4176-A372-3AFB6EFB8BB5}" destId="{1F31AAE6-3C6D-4CB8-9E59-294FC6259D6A}" srcOrd="10" destOrd="0" presId="urn:microsoft.com/office/officeart/2005/8/layout/vProcess5"/>
    <dgm:cxn modelId="{D4915BE4-0F41-45E7-B70B-DA61C1CFD499}" type="presParOf" srcId="{80643073-5D3F-4176-A372-3AFB6EFB8BB5}" destId="{6C721836-C386-45D8-AA1B-242584EF4AAB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36BBD6-35E5-4B2F-9E88-B64590589129}" type="doc">
      <dgm:prSet loTypeId="urn:microsoft.com/office/officeart/2005/8/layout/equation1" loCatId="process" qsTypeId="urn:microsoft.com/office/officeart/2005/8/quickstyle/3d1" qsCatId="3D" csTypeId="urn:microsoft.com/office/officeart/2005/8/colors/accent0_3" csCatId="mainScheme" phldr="1"/>
      <dgm:spPr/>
    </dgm:pt>
    <dgm:pt modelId="{E414302A-E6F2-44ED-942C-8CC7F852C250}">
      <dgm:prSet phldrT="[Texto]" custT="1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pt-BR" sz="1400" dirty="0"/>
            <a:t>Em análise (</a:t>
          </a:r>
          <a:r>
            <a:rPr lang="pt-BR" sz="1400" b="1" i="0" dirty="0"/>
            <a:t>17.496</a:t>
          </a:r>
          <a:r>
            <a:rPr lang="pt-BR" sz="1400" b="0" i="0" dirty="0"/>
            <a:t>)</a:t>
          </a:r>
          <a:endParaRPr lang="pt-BR" sz="1400" dirty="0"/>
        </a:p>
      </dgm:t>
    </dgm:pt>
    <dgm:pt modelId="{98D6AB6A-8EA3-4E99-B02C-FD2B220CB095}" type="parTrans" cxnId="{6FDC355D-ADE8-45CE-A937-B583171EF59E}">
      <dgm:prSet/>
      <dgm:spPr/>
      <dgm:t>
        <a:bodyPr/>
        <a:lstStyle/>
        <a:p>
          <a:endParaRPr lang="pt-BR" sz="2400"/>
        </a:p>
      </dgm:t>
    </dgm:pt>
    <dgm:pt modelId="{F9F30EF6-1618-4240-A004-123686A7BF75}" type="sibTrans" cxnId="{6FDC355D-ADE8-45CE-A937-B583171EF59E}">
      <dgm:prSet custT="1"/>
      <dgm:spPr/>
      <dgm:t>
        <a:bodyPr/>
        <a:lstStyle/>
        <a:p>
          <a:endParaRPr lang="pt-BR" sz="1100"/>
        </a:p>
      </dgm:t>
    </dgm:pt>
    <dgm:pt modelId="{E121AC95-B64B-4452-9CFC-F8C9AABA00AC}">
      <dgm:prSet phldrT="[Texto]" custT="1"/>
      <dgm:sp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</dgm:spPr>
      <dgm:t>
        <a:bodyPr/>
        <a:lstStyle/>
        <a:p>
          <a:r>
            <a:rPr lang="pt-BR" sz="1400" dirty="0"/>
            <a:t>Cancelados (95.663)</a:t>
          </a:r>
        </a:p>
      </dgm:t>
    </dgm:pt>
    <dgm:pt modelId="{FA1CA98A-3F54-4960-A888-D17F239DF3CF}" type="parTrans" cxnId="{B4BD0343-8A7B-48E6-A206-B563A6A5D39A}">
      <dgm:prSet/>
      <dgm:spPr/>
      <dgm:t>
        <a:bodyPr/>
        <a:lstStyle/>
        <a:p>
          <a:endParaRPr lang="pt-BR" sz="2400"/>
        </a:p>
      </dgm:t>
    </dgm:pt>
    <dgm:pt modelId="{9418A119-B0C5-45D6-8D1F-202D5B1D2DE1}" type="sibTrans" cxnId="{B4BD0343-8A7B-48E6-A206-B563A6A5D39A}">
      <dgm:prSet custT="1"/>
      <dgm:spPr/>
      <dgm:t>
        <a:bodyPr/>
        <a:lstStyle/>
        <a:p>
          <a:endParaRPr lang="pt-BR" sz="1100"/>
        </a:p>
      </dgm:t>
    </dgm:pt>
    <dgm:pt modelId="{ACCC08A2-B282-4CB7-BC74-D0F835A0EAAD}">
      <dgm:prSet phldrT="[Texto]" custT="1"/>
      <dgm:sp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pt-BR" sz="1600" dirty="0"/>
            <a:t>Total de Requerimentos (3.355.652)</a:t>
          </a:r>
        </a:p>
      </dgm:t>
    </dgm:pt>
    <dgm:pt modelId="{269C67B7-BBD1-4138-8724-FE458D196F49}" type="parTrans" cxnId="{610FDE53-CB85-4DE1-AD46-71D572083AE3}">
      <dgm:prSet/>
      <dgm:spPr/>
      <dgm:t>
        <a:bodyPr/>
        <a:lstStyle/>
        <a:p>
          <a:endParaRPr lang="pt-BR" sz="2400"/>
        </a:p>
      </dgm:t>
    </dgm:pt>
    <dgm:pt modelId="{1E9C26D9-3ACD-4258-BE08-77FCC4070B39}" type="sibTrans" cxnId="{610FDE53-CB85-4DE1-AD46-71D572083AE3}">
      <dgm:prSet/>
      <dgm:spPr/>
      <dgm:t>
        <a:bodyPr/>
        <a:lstStyle/>
        <a:p>
          <a:endParaRPr lang="pt-BR" sz="2400"/>
        </a:p>
      </dgm:t>
    </dgm:pt>
    <dgm:pt modelId="{798EE16B-7F68-4E79-9A0D-E3A26411DEA6}">
      <dgm:prSet phldrT="[Texto]" custT="1"/>
      <dgm:sp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pt-BR" sz="1400" dirty="0"/>
            <a:t>Em exigência </a:t>
          </a:r>
          <a:r>
            <a:rPr lang="pt-BR" sz="1400" b="1" dirty="0"/>
            <a:t>(10.415</a:t>
          </a:r>
          <a:r>
            <a:rPr lang="pt-BR" sz="1400" b="1" i="0" dirty="0"/>
            <a:t>)</a:t>
          </a:r>
          <a:endParaRPr lang="pt-BR" sz="1400" b="1" dirty="0"/>
        </a:p>
      </dgm:t>
    </dgm:pt>
    <dgm:pt modelId="{9C1D6426-3754-4981-990E-7DC6699A0B56}" type="parTrans" cxnId="{2971A596-5B4F-4B5C-961E-F8E581CF859F}">
      <dgm:prSet/>
      <dgm:spPr/>
      <dgm:t>
        <a:bodyPr/>
        <a:lstStyle/>
        <a:p>
          <a:endParaRPr lang="pt-BR" sz="2400"/>
        </a:p>
      </dgm:t>
    </dgm:pt>
    <dgm:pt modelId="{DF006EBE-AD39-4695-8B06-01D7EFAEA6BF}" type="sibTrans" cxnId="{2971A596-5B4F-4B5C-961E-F8E581CF859F}">
      <dgm:prSet custT="1"/>
      <dgm:spPr/>
      <dgm:t>
        <a:bodyPr/>
        <a:lstStyle/>
        <a:p>
          <a:endParaRPr lang="pt-BR" sz="1100"/>
        </a:p>
      </dgm:t>
    </dgm:pt>
    <dgm:pt modelId="{DAD717E4-26BD-4BC0-B308-B74E49132B43}">
      <dgm:prSet phldrT="[Texto]" custT="1"/>
      <dgm:sp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pt-BR" sz="1600" dirty="0"/>
            <a:t>Concluídos (</a:t>
          </a:r>
          <a:r>
            <a:rPr lang="pt-BR" sz="1600" b="0" i="0" dirty="0"/>
            <a:t>3.232.078)</a:t>
          </a:r>
          <a:endParaRPr lang="pt-BR" sz="1600" dirty="0"/>
        </a:p>
      </dgm:t>
    </dgm:pt>
    <dgm:pt modelId="{F2C45E05-B8FF-47B2-99C0-533DC0E539EB}" type="parTrans" cxnId="{329693DD-6710-47C7-8C26-875D3B991DCB}">
      <dgm:prSet/>
      <dgm:spPr/>
      <dgm:t>
        <a:bodyPr/>
        <a:lstStyle/>
        <a:p>
          <a:endParaRPr lang="pt-BR" sz="2400"/>
        </a:p>
      </dgm:t>
    </dgm:pt>
    <dgm:pt modelId="{F88EAC03-1838-447C-A85C-EB44025BFA6A}" type="sibTrans" cxnId="{329693DD-6710-47C7-8C26-875D3B991DCB}">
      <dgm:prSet custT="1"/>
      <dgm:spPr/>
      <dgm:t>
        <a:bodyPr/>
        <a:lstStyle/>
        <a:p>
          <a:endParaRPr lang="pt-BR" sz="1100"/>
        </a:p>
      </dgm:t>
    </dgm:pt>
    <dgm:pt modelId="{C85DD3B1-CCAA-4E1D-8664-7FDEFA104B0A}" type="pres">
      <dgm:prSet presAssocID="{DC36BBD6-35E5-4B2F-9E88-B64590589129}" presName="linearFlow" presStyleCnt="0">
        <dgm:presLayoutVars>
          <dgm:dir/>
          <dgm:resizeHandles val="exact"/>
        </dgm:presLayoutVars>
      </dgm:prSet>
      <dgm:spPr/>
    </dgm:pt>
    <dgm:pt modelId="{5C9EFB39-15E6-40FD-8C7A-424044371268}" type="pres">
      <dgm:prSet presAssocID="{E414302A-E6F2-44ED-942C-8CC7F852C250}" presName="node" presStyleLbl="node1" presStyleIdx="0" presStyleCnt="5">
        <dgm:presLayoutVars>
          <dgm:bulletEnabled val="1"/>
        </dgm:presLayoutVars>
      </dgm:prSet>
      <dgm:spPr/>
    </dgm:pt>
    <dgm:pt modelId="{9501864C-2950-417A-A80A-15C0EDF6CAC5}" type="pres">
      <dgm:prSet presAssocID="{F9F30EF6-1618-4240-A004-123686A7BF75}" presName="spacerL" presStyleCnt="0"/>
      <dgm:spPr/>
    </dgm:pt>
    <dgm:pt modelId="{2E603211-0112-4A3F-A774-CB4895F1ED45}" type="pres">
      <dgm:prSet presAssocID="{F9F30EF6-1618-4240-A004-123686A7BF75}" presName="sibTrans" presStyleLbl="sibTrans2D1" presStyleIdx="0" presStyleCnt="4"/>
      <dgm:spPr/>
    </dgm:pt>
    <dgm:pt modelId="{5DB32060-50C9-4F71-8651-16A948081BEE}" type="pres">
      <dgm:prSet presAssocID="{F9F30EF6-1618-4240-A004-123686A7BF75}" presName="spacerR" presStyleCnt="0"/>
      <dgm:spPr/>
    </dgm:pt>
    <dgm:pt modelId="{62BD069A-DB88-4B75-98D2-B4CB8A559D63}" type="pres">
      <dgm:prSet presAssocID="{798EE16B-7F68-4E79-9A0D-E3A26411DEA6}" presName="node" presStyleLbl="node1" presStyleIdx="1" presStyleCnt="5">
        <dgm:presLayoutVars>
          <dgm:bulletEnabled val="1"/>
        </dgm:presLayoutVars>
      </dgm:prSet>
      <dgm:spPr/>
    </dgm:pt>
    <dgm:pt modelId="{22557792-E332-4CE0-9D1F-B832E2ED3867}" type="pres">
      <dgm:prSet presAssocID="{DF006EBE-AD39-4695-8B06-01D7EFAEA6BF}" presName="spacerL" presStyleCnt="0"/>
      <dgm:spPr/>
    </dgm:pt>
    <dgm:pt modelId="{2F016991-D0DE-410A-8968-FD2D606E6FD5}" type="pres">
      <dgm:prSet presAssocID="{DF006EBE-AD39-4695-8B06-01D7EFAEA6BF}" presName="sibTrans" presStyleLbl="sibTrans2D1" presStyleIdx="1" presStyleCnt="4"/>
      <dgm:spPr/>
    </dgm:pt>
    <dgm:pt modelId="{7C0E4A85-03A7-4AA9-ABAB-F9ADB9BD9F5D}" type="pres">
      <dgm:prSet presAssocID="{DF006EBE-AD39-4695-8B06-01D7EFAEA6BF}" presName="spacerR" presStyleCnt="0"/>
      <dgm:spPr/>
    </dgm:pt>
    <dgm:pt modelId="{2449BCCD-4C0E-476C-90D7-953A36812BEB}" type="pres">
      <dgm:prSet presAssocID="{E121AC95-B64B-4452-9CFC-F8C9AABA00AC}" presName="node" presStyleLbl="node1" presStyleIdx="2" presStyleCnt="5">
        <dgm:presLayoutVars>
          <dgm:bulletEnabled val="1"/>
        </dgm:presLayoutVars>
      </dgm:prSet>
      <dgm:spPr/>
    </dgm:pt>
    <dgm:pt modelId="{9828FA26-BB7D-4BDA-BF0F-5A8ED80604C2}" type="pres">
      <dgm:prSet presAssocID="{9418A119-B0C5-45D6-8D1F-202D5B1D2DE1}" presName="spacerL" presStyleCnt="0"/>
      <dgm:spPr/>
    </dgm:pt>
    <dgm:pt modelId="{5DE76A80-A80A-4B31-80A8-8A21A4B72164}" type="pres">
      <dgm:prSet presAssocID="{9418A119-B0C5-45D6-8D1F-202D5B1D2DE1}" presName="sibTrans" presStyleLbl="sibTrans2D1" presStyleIdx="2" presStyleCnt="4"/>
      <dgm:spPr/>
    </dgm:pt>
    <dgm:pt modelId="{B37E5691-688F-4BA3-89AB-414CC2DCF766}" type="pres">
      <dgm:prSet presAssocID="{9418A119-B0C5-45D6-8D1F-202D5B1D2DE1}" presName="spacerR" presStyleCnt="0"/>
      <dgm:spPr/>
    </dgm:pt>
    <dgm:pt modelId="{19879E28-37BE-436F-A216-D4A6F76FC8FD}" type="pres">
      <dgm:prSet presAssocID="{DAD717E4-26BD-4BC0-B308-B74E49132B43}" presName="node" presStyleLbl="node1" presStyleIdx="3" presStyleCnt="5" custScaleX="124192" custScaleY="116224">
        <dgm:presLayoutVars>
          <dgm:bulletEnabled val="1"/>
        </dgm:presLayoutVars>
      </dgm:prSet>
      <dgm:spPr/>
    </dgm:pt>
    <dgm:pt modelId="{5431BA6B-F222-4A80-8B78-3B19B165BD2F}" type="pres">
      <dgm:prSet presAssocID="{F88EAC03-1838-447C-A85C-EB44025BFA6A}" presName="spacerL" presStyleCnt="0"/>
      <dgm:spPr/>
    </dgm:pt>
    <dgm:pt modelId="{5A6B528F-791E-4C20-8028-51510907B489}" type="pres">
      <dgm:prSet presAssocID="{F88EAC03-1838-447C-A85C-EB44025BFA6A}" presName="sibTrans" presStyleLbl="sibTrans2D1" presStyleIdx="3" presStyleCnt="4"/>
      <dgm:spPr/>
    </dgm:pt>
    <dgm:pt modelId="{37326282-1520-4279-AB12-81AB53A48D7F}" type="pres">
      <dgm:prSet presAssocID="{F88EAC03-1838-447C-A85C-EB44025BFA6A}" presName="spacerR" presStyleCnt="0"/>
      <dgm:spPr/>
    </dgm:pt>
    <dgm:pt modelId="{8093CEE8-587E-4D9B-9197-74FB10C7319E}" type="pres">
      <dgm:prSet presAssocID="{ACCC08A2-B282-4CB7-BC74-D0F835A0EAAD}" presName="node" presStyleLbl="node1" presStyleIdx="4" presStyleCnt="5" custScaleX="144178" custScaleY="143439">
        <dgm:presLayoutVars>
          <dgm:bulletEnabled val="1"/>
        </dgm:presLayoutVars>
      </dgm:prSet>
      <dgm:spPr/>
    </dgm:pt>
  </dgm:ptLst>
  <dgm:cxnLst>
    <dgm:cxn modelId="{303DAB07-0852-4A63-8D8E-45A39B2A56D1}" type="presOf" srcId="{F9F30EF6-1618-4240-A004-123686A7BF75}" destId="{2E603211-0112-4A3F-A774-CB4895F1ED45}" srcOrd="0" destOrd="0" presId="urn:microsoft.com/office/officeart/2005/8/layout/equation1"/>
    <dgm:cxn modelId="{A700F33A-062F-4D44-ACB7-72EA6656DFA6}" type="presOf" srcId="{DF006EBE-AD39-4695-8B06-01D7EFAEA6BF}" destId="{2F016991-D0DE-410A-8968-FD2D606E6FD5}" srcOrd="0" destOrd="0" presId="urn:microsoft.com/office/officeart/2005/8/layout/equation1"/>
    <dgm:cxn modelId="{23F91C5D-DFC4-4BB0-8190-B3AE93FB7406}" type="presOf" srcId="{ACCC08A2-B282-4CB7-BC74-D0F835A0EAAD}" destId="{8093CEE8-587E-4D9B-9197-74FB10C7319E}" srcOrd="0" destOrd="0" presId="urn:microsoft.com/office/officeart/2005/8/layout/equation1"/>
    <dgm:cxn modelId="{6FDC355D-ADE8-45CE-A937-B583171EF59E}" srcId="{DC36BBD6-35E5-4B2F-9E88-B64590589129}" destId="{E414302A-E6F2-44ED-942C-8CC7F852C250}" srcOrd="0" destOrd="0" parTransId="{98D6AB6A-8EA3-4E99-B02C-FD2B220CB095}" sibTransId="{F9F30EF6-1618-4240-A004-123686A7BF75}"/>
    <dgm:cxn modelId="{B4BD0343-8A7B-48E6-A206-B563A6A5D39A}" srcId="{DC36BBD6-35E5-4B2F-9E88-B64590589129}" destId="{E121AC95-B64B-4452-9CFC-F8C9AABA00AC}" srcOrd="2" destOrd="0" parTransId="{FA1CA98A-3F54-4960-A888-D17F239DF3CF}" sibTransId="{9418A119-B0C5-45D6-8D1F-202D5B1D2DE1}"/>
    <dgm:cxn modelId="{B231E767-4656-4E83-99AF-E74CAC14E7AB}" type="presOf" srcId="{798EE16B-7F68-4E79-9A0D-E3A26411DEA6}" destId="{62BD069A-DB88-4B75-98D2-B4CB8A559D63}" srcOrd="0" destOrd="0" presId="urn:microsoft.com/office/officeart/2005/8/layout/equation1"/>
    <dgm:cxn modelId="{2FE16B6F-E0AC-4DDA-AF37-E0EF9A269F88}" type="presOf" srcId="{DC36BBD6-35E5-4B2F-9E88-B64590589129}" destId="{C85DD3B1-CCAA-4E1D-8664-7FDEFA104B0A}" srcOrd="0" destOrd="0" presId="urn:microsoft.com/office/officeart/2005/8/layout/equation1"/>
    <dgm:cxn modelId="{610FDE53-CB85-4DE1-AD46-71D572083AE3}" srcId="{DC36BBD6-35E5-4B2F-9E88-B64590589129}" destId="{ACCC08A2-B282-4CB7-BC74-D0F835A0EAAD}" srcOrd="4" destOrd="0" parTransId="{269C67B7-BBD1-4138-8724-FE458D196F49}" sibTransId="{1E9C26D9-3ACD-4258-BE08-77FCC4070B39}"/>
    <dgm:cxn modelId="{2971A596-5B4F-4B5C-961E-F8E581CF859F}" srcId="{DC36BBD6-35E5-4B2F-9E88-B64590589129}" destId="{798EE16B-7F68-4E79-9A0D-E3A26411DEA6}" srcOrd="1" destOrd="0" parTransId="{9C1D6426-3754-4981-990E-7DC6699A0B56}" sibTransId="{DF006EBE-AD39-4695-8B06-01D7EFAEA6BF}"/>
    <dgm:cxn modelId="{8B2AA0A0-C400-4939-B534-8F3C81CBCA92}" type="presOf" srcId="{F88EAC03-1838-447C-A85C-EB44025BFA6A}" destId="{5A6B528F-791E-4C20-8028-51510907B489}" srcOrd="0" destOrd="0" presId="urn:microsoft.com/office/officeart/2005/8/layout/equation1"/>
    <dgm:cxn modelId="{01EBDEAC-9C8A-471D-B86E-2036EE454AC0}" type="presOf" srcId="{9418A119-B0C5-45D6-8D1F-202D5B1D2DE1}" destId="{5DE76A80-A80A-4B31-80A8-8A21A4B72164}" srcOrd="0" destOrd="0" presId="urn:microsoft.com/office/officeart/2005/8/layout/equation1"/>
    <dgm:cxn modelId="{6A5D5DCB-A8CE-4B73-A88F-82F72F0B03EF}" type="presOf" srcId="{E121AC95-B64B-4452-9CFC-F8C9AABA00AC}" destId="{2449BCCD-4C0E-476C-90D7-953A36812BEB}" srcOrd="0" destOrd="0" presId="urn:microsoft.com/office/officeart/2005/8/layout/equation1"/>
    <dgm:cxn modelId="{9D4765D2-0E2C-43FA-97AB-373CB00D1279}" type="presOf" srcId="{DAD717E4-26BD-4BC0-B308-B74E49132B43}" destId="{19879E28-37BE-436F-A216-D4A6F76FC8FD}" srcOrd="0" destOrd="0" presId="urn:microsoft.com/office/officeart/2005/8/layout/equation1"/>
    <dgm:cxn modelId="{329693DD-6710-47C7-8C26-875D3B991DCB}" srcId="{DC36BBD6-35E5-4B2F-9E88-B64590589129}" destId="{DAD717E4-26BD-4BC0-B308-B74E49132B43}" srcOrd="3" destOrd="0" parTransId="{F2C45E05-B8FF-47B2-99C0-533DC0E539EB}" sibTransId="{F88EAC03-1838-447C-A85C-EB44025BFA6A}"/>
    <dgm:cxn modelId="{E12FD7F7-6D7E-459E-BB8D-12FE42CA701E}" type="presOf" srcId="{E414302A-E6F2-44ED-942C-8CC7F852C250}" destId="{5C9EFB39-15E6-40FD-8C7A-424044371268}" srcOrd="0" destOrd="0" presId="urn:microsoft.com/office/officeart/2005/8/layout/equation1"/>
    <dgm:cxn modelId="{6E7D5D94-919C-4F21-9114-13673871D5B5}" type="presParOf" srcId="{C85DD3B1-CCAA-4E1D-8664-7FDEFA104B0A}" destId="{5C9EFB39-15E6-40FD-8C7A-424044371268}" srcOrd="0" destOrd="0" presId="urn:microsoft.com/office/officeart/2005/8/layout/equation1"/>
    <dgm:cxn modelId="{76B1DD66-674D-469D-8B7F-55753FC8EC1C}" type="presParOf" srcId="{C85DD3B1-CCAA-4E1D-8664-7FDEFA104B0A}" destId="{9501864C-2950-417A-A80A-15C0EDF6CAC5}" srcOrd="1" destOrd="0" presId="urn:microsoft.com/office/officeart/2005/8/layout/equation1"/>
    <dgm:cxn modelId="{91E8F7CB-C04F-4E3C-9C85-0849EE05EAB2}" type="presParOf" srcId="{C85DD3B1-CCAA-4E1D-8664-7FDEFA104B0A}" destId="{2E603211-0112-4A3F-A774-CB4895F1ED45}" srcOrd="2" destOrd="0" presId="urn:microsoft.com/office/officeart/2005/8/layout/equation1"/>
    <dgm:cxn modelId="{0086307E-CAAC-4A39-8CF4-5AB48A7DFB70}" type="presParOf" srcId="{C85DD3B1-CCAA-4E1D-8664-7FDEFA104B0A}" destId="{5DB32060-50C9-4F71-8651-16A948081BEE}" srcOrd="3" destOrd="0" presId="urn:microsoft.com/office/officeart/2005/8/layout/equation1"/>
    <dgm:cxn modelId="{AB4C9B84-8E0C-4C62-9348-4F3ECF77EBC7}" type="presParOf" srcId="{C85DD3B1-CCAA-4E1D-8664-7FDEFA104B0A}" destId="{62BD069A-DB88-4B75-98D2-B4CB8A559D63}" srcOrd="4" destOrd="0" presId="urn:microsoft.com/office/officeart/2005/8/layout/equation1"/>
    <dgm:cxn modelId="{907405EC-9933-4337-B6FB-B454A5E18DF1}" type="presParOf" srcId="{C85DD3B1-CCAA-4E1D-8664-7FDEFA104B0A}" destId="{22557792-E332-4CE0-9D1F-B832E2ED3867}" srcOrd="5" destOrd="0" presId="urn:microsoft.com/office/officeart/2005/8/layout/equation1"/>
    <dgm:cxn modelId="{57850005-0B27-4B17-B104-AD0DA55D341D}" type="presParOf" srcId="{C85DD3B1-CCAA-4E1D-8664-7FDEFA104B0A}" destId="{2F016991-D0DE-410A-8968-FD2D606E6FD5}" srcOrd="6" destOrd="0" presId="urn:microsoft.com/office/officeart/2005/8/layout/equation1"/>
    <dgm:cxn modelId="{A615EB61-167D-4504-9B81-B36D4725E773}" type="presParOf" srcId="{C85DD3B1-CCAA-4E1D-8664-7FDEFA104B0A}" destId="{7C0E4A85-03A7-4AA9-ABAB-F9ADB9BD9F5D}" srcOrd="7" destOrd="0" presId="urn:microsoft.com/office/officeart/2005/8/layout/equation1"/>
    <dgm:cxn modelId="{31D64FCC-240C-47AC-BCE4-B6437F64C61D}" type="presParOf" srcId="{C85DD3B1-CCAA-4E1D-8664-7FDEFA104B0A}" destId="{2449BCCD-4C0E-476C-90D7-953A36812BEB}" srcOrd="8" destOrd="0" presId="urn:microsoft.com/office/officeart/2005/8/layout/equation1"/>
    <dgm:cxn modelId="{83FC0F4A-04C3-4642-AAE6-5405942B5825}" type="presParOf" srcId="{C85DD3B1-CCAA-4E1D-8664-7FDEFA104B0A}" destId="{9828FA26-BB7D-4BDA-BF0F-5A8ED80604C2}" srcOrd="9" destOrd="0" presId="urn:microsoft.com/office/officeart/2005/8/layout/equation1"/>
    <dgm:cxn modelId="{F4FBFCC2-98A3-49AA-BAC5-723E6E4972A6}" type="presParOf" srcId="{C85DD3B1-CCAA-4E1D-8664-7FDEFA104B0A}" destId="{5DE76A80-A80A-4B31-80A8-8A21A4B72164}" srcOrd="10" destOrd="0" presId="urn:microsoft.com/office/officeart/2005/8/layout/equation1"/>
    <dgm:cxn modelId="{DB3070DD-5D02-43EC-9180-A7797BD75B21}" type="presParOf" srcId="{C85DD3B1-CCAA-4E1D-8664-7FDEFA104B0A}" destId="{B37E5691-688F-4BA3-89AB-414CC2DCF766}" srcOrd="11" destOrd="0" presId="urn:microsoft.com/office/officeart/2005/8/layout/equation1"/>
    <dgm:cxn modelId="{F69AD585-3AE0-45E1-AF8B-01BBE66C4E54}" type="presParOf" srcId="{C85DD3B1-CCAA-4E1D-8664-7FDEFA104B0A}" destId="{19879E28-37BE-436F-A216-D4A6F76FC8FD}" srcOrd="12" destOrd="0" presId="urn:microsoft.com/office/officeart/2005/8/layout/equation1"/>
    <dgm:cxn modelId="{51CA05A8-F016-4168-8DB3-7A1EFC23B949}" type="presParOf" srcId="{C85DD3B1-CCAA-4E1D-8664-7FDEFA104B0A}" destId="{5431BA6B-F222-4A80-8B78-3B19B165BD2F}" srcOrd="13" destOrd="0" presId="urn:microsoft.com/office/officeart/2005/8/layout/equation1"/>
    <dgm:cxn modelId="{0AA30129-B7D2-4151-930E-8E8387519499}" type="presParOf" srcId="{C85DD3B1-CCAA-4E1D-8664-7FDEFA104B0A}" destId="{5A6B528F-791E-4C20-8028-51510907B489}" srcOrd="14" destOrd="0" presId="urn:microsoft.com/office/officeart/2005/8/layout/equation1"/>
    <dgm:cxn modelId="{213D3C26-32F3-4EB3-9954-7970A304773E}" type="presParOf" srcId="{C85DD3B1-CCAA-4E1D-8664-7FDEFA104B0A}" destId="{37326282-1520-4279-AB12-81AB53A48D7F}" srcOrd="15" destOrd="0" presId="urn:microsoft.com/office/officeart/2005/8/layout/equation1"/>
    <dgm:cxn modelId="{280A7136-16C7-4F30-BD77-B9BA89A67F78}" type="presParOf" srcId="{C85DD3B1-CCAA-4E1D-8664-7FDEFA104B0A}" destId="{8093CEE8-587E-4D9B-9197-74FB10C7319E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CD3239-4827-4B70-A362-83BC7A105C51}">
      <dsp:nvSpPr>
        <dsp:cNvPr id="0" name=""/>
        <dsp:cNvSpPr/>
      </dsp:nvSpPr>
      <dsp:spPr>
        <a:xfrm>
          <a:off x="0" y="0"/>
          <a:ext cx="5889004" cy="12112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Tornar os serviços prestados pelo INSS Eficiente, Eficaz e Efetivo</a:t>
          </a:r>
        </a:p>
      </dsp:txBody>
      <dsp:txXfrm>
        <a:off x="35477" y="35477"/>
        <a:ext cx="4479608" cy="1140305"/>
      </dsp:txXfrm>
    </dsp:sp>
    <dsp:sp modelId="{13F70C9C-6DF0-4541-9CBC-607025279B76}">
      <dsp:nvSpPr>
        <dsp:cNvPr id="0" name=""/>
        <dsp:cNvSpPr/>
      </dsp:nvSpPr>
      <dsp:spPr>
        <a:xfrm>
          <a:off x="493204" y="1336131"/>
          <a:ext cx="5889004" cy="14019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Eficiente na prestação dos serviços a população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Ampliar os serviços prestados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Atender com qualidade o cidadão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Reduzir os prazos de conclusão</a:t>
          </a:r>
        </a:p>
      </dsp:txBody>
      <dsp:txXfrm>
        <a:off x="534266" y="1377193"/>
        <a:ext cx="4526357" cy="1319848"/>
      </dsp:txXfrm>
    </dsp:sp>
    <dsp:sp modelId="{19D583D7-7890-4D40-B50D-46523BDC87C3}">
      <dsp:nvSpPr>
        <dsp:cNvPr id="0" name=""/>
        <dsp:cNvSpPr/>
      </dsp:nvSpPr>
      <dsp:spPr>
        <a:xfrm>
          <a:off x="979046" y="2862976"/>
          <a:ext cx="5889004" cy="1211259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Eficaz na prestação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Melhorar a relação custo x Benefício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Ampliar Receitas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Reduzir Despesas</a:t>
          </a:r>
        </a:p>
      </dsp:txBody>
      <dsp:txXfrm>
        <a:off x="1014523" y="2898453"/>
        <a:ext cx="4544888" cy="1140305"/>
      </dsp:txXfrm>
    </dsp:sp>
    <dsp:sp modelId="{1F02D33E-1B35-48AC-96FE-C19278682524}">
      <dsp:nvSpPr>
        <dsp:cNvPr id="0" name=""/>
        <dsp:cNvSpPr/>
      </dsp:nvSpPr>
      <dsp:spPr>
        <a:xfrm>
          <a:off x="1472250" y="4294464"/>
          <a:ext cx="5889004" cy="1211259"/>
        </a:xfrm>
        <a:prstGeom prst="roundRect">
          <a:avLst>
            <a:gd name="adj" fmla="val 10000"/>
          </a:avLst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Efetividade  nos pagamentos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Reduzir o risco de pagamentos/concessões indevidas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1200" kern="1200" dirty="0"/>
            <a:t>Melhorar a qualidade das informações e do Cadastro</a:t>
          </a:r>
        </a:p>
      </dsp:txBody>
      <dsp:txXfrm>
        <a:off x="1507727" y="4329941"/>
        <a:ext cx="4537527" cy="1140305"/>
      </dsp:txXfrm>
    </dsp:sp>
    <dsp:sp modelId="{B2A5BE0A-80F5-4547-AD0E-F1E752EA2945}">
      <dsp:nvSpPr>
        <dsp:cNvPr id="0" name=""/>
        <dsp:cNvSpPr/>
      </dsp:nvSpPr>
      <dsp:spPr>
        <a:xfrm>
          <a:off x="5101685" y="927714"/>
          <a:ext cx="787318" cy="78731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alpha val="9000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>
            <a:highlight>
              <a:srgbClr val="000000"/>
            </a:highlight>
          </a:endParaRPr>
        </a:p>
      </dsp:txBody>
      <dsp:txXfrm>
        <a:off x="5278832" y="927714"/>
        <a:ext cx="433024" cy="592457"/>
      </dsp:txXfrm>
    </dsp:sp>
    <dsp:sp modelId="{6EC197AA-F081-4DFA-B2B3-F26C8774B843}">
      <dsp:nvSpPr>
        <dsp:cNvPr id="0" name=""/>
        <dsp:cNvSpPr/>
      </dsp:nvSpPr>
      <dsp:spPr>
        <a:xfrm>
          <a:off x="5594889" y="2359202"/>
          <a:ext cx="787318" cy="78731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alpha val="9000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/>
        </a:p>
      </dsp:txBody>
      <dsp:txXfrm>
        <a:off x="5772036" y="2359202"/>
        <a:ext cx="433024" cy="592457"/>
      </dsp:txXfrm>
    </dsp:sp>
    <dsp:sp modelId="{4F8251CC-3333-41FE-BF6F-6F40AAC84F98}">
      <dsp:nvSpPr>
        <dsp:cNvPr id="0" name=""/>
        <dsp:cNvSpPr/>
      </dsp:nvSpPr>
      <dsp:spPr>
        <a:xfrm>
          <a:off x="6080732" y="3790690"/>
          <a:ext cx="787318" cy="787318"/>
        </a:xfrm>
        <a:prstGeom prst="downArrow">
          <a:avLst>
            <a:gd name="adj1" fmla="val 55000"/>
            <a:gd name="adj2" fmla="val 45000"/>
          </a:avLst>
        </a:prstGeom>
        <a:solidFill>
          <a:schemeClr val="tx1">
            <a:alpha val="9000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3500" kern="1200"/>
        </a:p>
      </dsp:txBody>
      <dsp:txXfrm>
        <a:off x="6257879" y="3790690"/>
        <a:ext cx="433024" cy="5924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EFB39-15E6-40FD-8C7A-424044371268}">
      <dsp:nvSpPr>
        <dsp:cNvPr id="0" name=""/>
        <dsp:cNvSpPr/>
      </dsp:nvSpPr>
      <dsp:spPr>
        <a:xfrm>
          <a:off x="4144" y="730613"/>
          <a:ext cx="1311755" cy="1311755"/>
        </a:xfrm>
        <a:prstGeom prst="ellipse">
          <a:avLst/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Em análise (</a:t>
          </a:r>
          <a:r>
            <a:rPr lang="pt-BR" sz="1400" b="1" i="0" kern="1200" dirty="0"/>
            <a:t>17.496</a:t>
          </a:r>
          <a:r>
            <a:rPr lang="pt-BR" sz="1400" b="0" i="0" kern="1200" dirty="0"/>
            <a:t>)</a:t>
          </a:r>
          <a:endParaRPr lang="pt-BR" sz="1400" kern="1200" dirty="0"/>
        </a:p>
      </dsp:txBody>
      <dsp:txXfrm>
        <a:off x="196246" y="922715"/>
        <a:ext cx="927551" cy="927551"/>
      </dsp:txXfrm>
    </dsp:sp>
    <dsp:sp modelId="{2E603211-0112-4A3F-A774-CB4895F1ED45}">
      <dsp:nvSpPr>
        <dsp:cNvPr id="0" name=""/>
        <dsp:cNvSpPr/>
      </dsp:nvSpPr>
      <dsp:spPr>
        <a:xfrm>
          <a:off x="1422414" y="1006082"/>
          <a:ext cx="760817" cy="760817"/>
        </a:xfrm>
        <a:prstGeom prst="mathPlus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1523260" y="1297018"/>
        <a:ext cx="559125" cy="178945"/>
      </dsp:txXfrm>
    </dsp:sp>
    <dsp:sp modelId="{62BD069A-DB88-4B75-98D2-B4CB8A559D63}">
      <dsp:nvSpPr>
        <dsp:cNvPr id="0" name=""/>
        <dsp:cNvSpPr/>
      </dsp:nvSpPr>
      <dsp:spPr>
        <a:xfrm>
          <a:off x="2289746" y="730613"/>
          <a:ext cx="1311755" cy="1311755"/>
        </a:xfrm>
        <a:prstGeom prst="ellipse">
          <a:avLst/>
        </a:prstGeom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Em exigência </a:t>
          </a:r>
          <a:r>
            <a:rPr lang="pt-BR" sz="1400" b="1" kern="1200" dirty="0"/>
            <a:t>(10.415</a:t>
          </a:r>
          <a:r>
            <a:rPr lang="pt-BR" sz="1400" b="1" i="0" kern="1200" dirty="0"/>
            <a:t>)</a:t>
          </a:r>
          <a:endParaRPr lang="pt-BR" sz="1400" b="1" kern="1200" dirty="0"/>
        </a:p>
      </dsp:txBody>
      <dsp:txXfrm>
        <a:off x="2481848" y="922715"/>
        <a:ext cx="927551" cy="927551"/>
      </dsp:txXfrm>
    </dsp:sp>
    <dsp:sp modelId="{2F016991-D0DE-410A-8968-FD2D606E6FD5}">
      <dsp:nvSpPr>
        <dsp:cNvPr id="0" name=""/>
        <dsp:cNvSpPr/>
      </dsp:nvSpPr>
      <dsp:spPr>
        <a:xfrm>
          <a:off x="3708016" y="1006082"/>
          <a:ext cx="760817" cy="760817"/>
        </a:xfrm>
        <a:prstGeom prst="mathPlus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3808862" y="1297018"/>
        <a:ext cx="559125" cy="178945"/>
      </dsp:txXfrm>
    </dsp:sp>
    <dsp:sp modelId="{2449BCCD-4C0E-476C-90D7-953A36812BEB}">
      <dsp:nvSpPr>
        <dsp:cNvPr id="0" name=""/>
        <dsp:cNvSpPr/>
      </dsp:nvSpPr>
      <dsp:spPr>
        <a:xfrm>
          <a:off x="4575348" y="730613"/>
          <a:ext cx="1311755" cy="1311755"/>
        </a:xfrm>
        <a:prstGeom prst="ellipse">
          <a:avLst/>
        </a:prstGeom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400" kern="1200" dirty="0"/>
            <a:t>Cancelados (95.663)</a:t>
          </a:r>
        </a:p>
      </dsp:txBody>
      <dsp:txXfrm>
        <a:off x="4767450" y="922715"/>
        <a:ext cx="927551" cy="927551"/>
      </dsp:txXfrm>
    </dsp:sp>
    <dsp:sp modelId="{5DE76A80-A80A-4B31-80A8-8A21A4B72164}">
      <dsp:nvSpPr>
        <dsp:cNvPr id="0" name=""/>
        <dsp:cNvSpPr/>
      </dsp:nvSpPr>
      <dsp:spPr>
        <a:xfrm>
          <a:off x="5993618" y="1006082"/>
          <a:ext cx="760817" cy="760817"/>
        </a:xfrm>
        <a:prstGeom prst="mathPlus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6094464" y="1297018"/>
        <a:ext cx="559125" cy="178945"/>
      </dsp:txXfrm>
    </dsp:sp>
    <dsp:sp modelId="{19879E28-37BE-436F-A216-D4A6F76FC8FD}">
      <dsp:nvSpPr>
        <dsp:cNvPr id="0" name=""/>
        <dsp:cNvSpPr/>
      </dsp:nvSpPr>
      <dsp:spPr>
        <a:xfrm>
          <a:off x="6860951" y="624203"/>
          <a:ext cx="1629094" cy="1524574"/>
        </a:xfrm>
        <a:prstGeom prst="ellipse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Concluídos (</a:t>
          </a:r>
          <a:r>
            <a:rPr lang="pt-BR" sz="1600" b="0" i="0" kern="1200" dirty="0"/>
            <a:t>3.232.078)</a:t>
          </a:r>
          <a:endParaRPr lang="pt-BR" sz="1600" kern="1200" dirty="0"/>
        </a:p>
      </dsp:txBody>
      <dsp:txXfrm>
        <a:off x="7099526" y="847472"/>
        <a:ext cx="1151944" cy="1078036"/>
      </dsp:txXfrm>
    </dsp:sp>
    <dsp:sp modelId="{5A6B528F-791E-4C20-8028-51510907B489}">
      <dsp:nvSpPr>
        <dsp:cNvPr id="0" name=""/>
        <dsp:cNvSpPr/>
      </dsp:nvSpPr>
      <dsp:spPr>
        <a:xfrm>
          <a:off x="8596560" y="1006082"/>
          <a:ext cx="760817" cy="760817"/>
        </a:xfrm>
        <a:prstGeom prst="mathEqual">
          <a:avLst/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/>
        </a:p>
      </dsp:txBody>
      <dsp:txXfrm>
        <a:off x="8697406" y="1162810"/>
        <a:ext cx="559125" cy="447361"/>
      </dsp:txXfrm>
    </dsp:sp>
    <dsp:sp modelId="{8093CEE8-587E-4D9B-9197-74FB10C7319E}">
      <dsp:nvSpPr>
        <dsp:cNvPr id="0" name=""/>
        <dsp:cNvSpPr/>
      </dsp:nvSpPr>
      <dsp:spPr>
        <a:xfrm>
          <a:off x="9463892" y="445706"/>
          <a:ext cx="1891262" cy="1881568"/>
        </a:xfrm>
        <a:prstGeom prst="ellipse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kern="1200" dirty="0"/>
            <a:t>Total de Requerimentos (3.355.652)</a:t>
          </a:r>
        </a:p>
      </dsp:txBody>
      <dsp:txXfrm>
        <a:off x="9740861" y="721255"/>
        <a:ext cx="1337324" cy="1330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0.72116</cdr:x>
      <cdr:y>0.89356</cdr:y>
    </cdr:from>
    <cdr:to>
      <cdr:x>0.85004</cdr:x>
      <cdr:y>0.95278</cdr:y>
    </cdr:to>
    <cdr:sp macro="" textlink="">
      <cdr:nvSpPr>
        <cdr:cNvPr id="2" name="CaixaDeTexto 2">
          <a:extLst xmlns:a="http://schemas.openxmlformats.org/drawingml/2006/main">
            <a:ext uri="{FF2B5EF4-FFF2-40B4-BE49-F238E27FC236}">
              <a16:creationId xmlns:a16="http://schemas.microsoft.com/office/drawing/2014/main" id="{C95EB059-9079-43C9-A797-61AC67A6E529}"/>
            </a:ext>
          </a:extLst>
        </cdr:cNvPr>
        <cdr:cNvSpPr txBox="1"/>
      </cdr:nvSpPr>
      <cdr:spPr>
        <a:xfrm xmlns:a="http://schemas.openxmlformats.org/drawingml/2006/main">
          <a:off x="8792363" y="3947015"/>
          <a:ext cx="1571347" cy="2616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pt-BR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pt-BR" sz="1100" b="1" dirty="0">
              <a:solidFill>
                <a:schemeClr val="bg1"/>
              </a:solidFill>
            </a:rPr>
            <a:t>(Até 21/04)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C7FCF-FF6C-4695-A054-FC3FDF319D0C}" type="datetimeFigureOut">
              <a:rPr lang="pt-BR" smtClean="0"/>
              <a:t>28/04/2021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A4CF1-0D44-468B-9DD9-1818622888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319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24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40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F61C91-036E-4D96-8EA3-FA97CA6C4D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289E887-8E11-4100-8F42-7C4143D83D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EE440F-29D6-49D2-97BE-0CFB590F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72173C-CA95-4E08-A50F-71B41659F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2AC9608-189D-435D-A565-44CE0ECF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8290F-C1C9-4B2E-A43F-FC5D4F37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B8DAB9C-5E76-4256-835A-E5C9E5B19D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0E48EC-7BB8-4AA5-AF0B-04D9C95A9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B5FE29D-19E6-4B14-94E2-A2178AECD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534B2F7-7ED4-4EAB-8F8B-F1372191E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3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1820552-B7E1-4548-8B81-F016A0EEC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BF3E2D4-6777-465A-8F93-B71D354B8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2E63DB-9731-4F59-B16C-30610C8E0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3B7936B-CCA3-46AD-8C44-E71A19F71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CCA573-555D-4E6F-825E-7B2CD750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39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33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1447600" y="251700"/>
            <a:ext cx="10328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934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F5D5F0-D02F-40CE-B84B-4E0C2E5AD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1B856C-91A2-44C9-A75E-E1039CC4E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729439B-663C-45AA-90BA-1241FEA5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44E5BC-6FE2-46DC-9E9C-86953E97F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2CA1EBD-685E-47BE-BD1C-4E612D63C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6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B0EB5-A130-4DA5-AD2A-822F6DC1E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8AF421-F4DA-461C-956F-1458F3181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533296-9D78-495D-9788-91321B688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D1A897-766B-4734-A68C-CFB43D81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8AB511-893D-4E16-B18A-A50383E5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81241C-D9B1-40AF-9667-C8E868E73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5584980-508E-41D5-B09E-FC0E55B38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F363A-530C-4D51-990F-31C29F5BEA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F45502-3F8C-4222-8513-05649C91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8E0E3A2-7EBB-41B3-8CFB-AE80F1E40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71C31C9-C7E1-4922-8F11-D477C167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5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0F71B-5C80-424D-9A05-4967D49B7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18285C7-2702-4D99-B79A-D57268519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17F9248-9221-46DB-ABFF-5D1F31ED2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B383D1A-DBEF-408A-8BDA-D32738D9E8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5825757-064C-4B00-A1D9-53887F3FEC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60C3EB3-ECD9-49C1-86BD-2BACF53B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0197E71-C98D-4333-821C-4698FB24C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F023729-569C-4144-B55E-82114BBD7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93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73544-AAE0-468B-8923-9F6E49F69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55A6C1C-9CCF-4661-99FB-0AC9F2D6F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D3A16E3-B7AD-41BB-A89E-2D69D9058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AE899F-578B-4EAE-B4B2-7DC4C6E10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3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0992A45-6063-49E4-BD86-10D8D3817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253973A-CC49-4195-A164-4538700F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F24A336-0D1D-44A8-8B09-88859860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1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4E843A-2AEE-4524-AB76-32C2EF99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730E1C-F906-4891-A109-A4D5B39B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ECB9059-357C-4BB4-A99D-833022F98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3BED35B-A07B-400B-9FEA-6E5B559B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3240459-014A-4B53-A565-E8853747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7B43BBC-4DA6-42E1-BEE2-FF749CC51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3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4D09DE-79FB-4943-80CD-836CAE759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0070639-BB58-4637-B5C4-0AE6081733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C61F64-22E3-45CA-ACF4-08E8BC3C9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DADB47-98B2-4273-9083-AD40980A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48B7708-A174-42FE-A502-EC4FAEB71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7A2843E-F36D-46B2-BC5B-F02387955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2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F3C903C-A723-42A4-AFC1-C95890B61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C28B4-4A2A-4FA9-BD81-10632288D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83BCE0-2C8E-4592-9FF2-D738292E4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8D93BBF-3F57-45B9-851A-0DED17F86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9099E9-6130-4B6A-9069-80D2D0788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8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75" r:id="rId12"/>
    <p:sldLayoutId id="214748370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Shape 2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 txBox="1"/>
          <p:nvPr/>
        </p:nvSpPr>
        <p:spPr>
          <a:xfrm>
            <a:off x="154745" y="-345912"/>
            <a:ext cx="10986867" cy="2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endParaRPr sz="2400" dirty="0">
              <a:solidFill>
                <a:srgbClr val="006EB3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  <a:p>
            <a:pPr>
              <a:buClr>
                <a:schemeClr val="dk1"/>
              </a:buClr>
              <a:buSzPts val="3600"/>
            </a:pPr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Concessões automáticas: parâmetros e funcionamento</a:t>
            </a:r>
            <a:endParaRPr lang="pt-BR" sz="3600" dirty="0">
              <a:solidFill>
                <a:srgbClr val="0070C0"/>
              </a:solidFill>
              <a:latin typeface="Impact" panose="020B0806030902050204" pitchFamily="34" charset="0"/>
              <a:sym typeface="Montserrat Medium"/>
            </a:endParaRPr>
          </a:p>
          <a:p>
            <a:pPr algn="r">
              <a:buClr>
                <a:schemeClr val="dk1"/>
              </a:buClr>
              <a:buSzPts val="3600"/>
            </a:pPr>
            <a:endParaRPr lang="pt-BR" sz="4800" dirty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5C47D2DB-F741-4DFA-812D-EB703EE0D4DC}"/>
              </a:ext>
            </a:extLst>
          </p:cNvPr>
          <p:cNvGrpSpPr/>
          <p:nvPr/>
        </p:nvGrpSpPr>
        <p:grpSpPr>
          <a:xfrm>
            <a:off x="8360626" y="3664161"/>
            <a:ext cx="4191748" cy="2894189"/>
            <a:chOff x="7453844" y="2183594"/>
            <a:chExt cx="4087134" cy="2676924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0F560227-4FAD-41C2-88D2-1A9A096A9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3844" y="2183594"/>
              <a:ext cx="3746499" cy="2569028"/>
            </a:xfrm>
            <a:prstGeom prst="rect">
              <a:avLst/>
            </a:prstGeom>
          </p:spPr>
        </p:pic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45D887AC-D085-4269-8158-4DDF6A84DE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25" r="71485" b="30432"/>
            <a:stretch>
              <a:fillRect/>
            </a:stretch>
          </p:blipFill>
          <p:spPr>
            <a:xfrm>
              <a:off x="7764674" y="3339086"/>
              <a:ext cx="633964" cy="1054307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8CCFCDBD-13A0-43B2-81C6-6A7B9CB0ED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00171"/>
            <a:stretch>
              <a:fillRect/>
            </a:stretch>
          </p:blipFill>
          <p:spPr>
            <a:xfrm>
              <a:off x="10438838" y="3573677"/>
              <a:ext cx="1102140" cy="743516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CB86761B-FFD2-4C76-8C4A-B5E7C4243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3530" y="2620089"/>
              <a:ext cx="1733479" cy="1036320"/>
            </a:xfrm>
            <a:prstGeom prst="rect">
              <a:avLst/>
            </a:prstGeom>
          </p:spPr>
        </p:pic>
        <p:sp>
          <p:nvSpPr>
            <p:cNvPr id="11" name="Título 1">
              <a:extLst>
                <a:ext uri="{FF2B5EF4-FFF2-40B4-BE49-F238E27FC236}">
                  <a16:creationId xmlns:a16="http://schemas.microsoft.com/office/drawing/2014/main" id="{D194767A-A446-4A06-A8D9-386BFBD23963}"/>
                </a:ext>
              </a:extLst>
            </p:cNvPr>
            <p:cNvSpPr txBox="1"/>
            <p:nvPr/>
          </p:nvSpPr>
          <p:spPr>
            <a:xfrm>
              <a:off x="7840196" y="4422558"/>
              <a:ext cx="3360147" cy="437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t-BR" sz="2400" dirty="0">
                  <a:solidFill>
                    <a:schemeClr val="bg2">
                      <a:lumMod val="25000"/>
                    </a:schemeClr>
                  </a:solidFill>
                  <a:latin typeface="Franklin Gothic Demi Cond" panose="020B0706030402020204" pitchFamily="34" charset="0"/>
                </a:rPr>
                <a:t>www.servicos.gov.br</a:t>
              </a:r>
            </a:p>
          </p:txBody>
        </p:sp>
      </p:grpSp>
      <p:sp>
        <p:nvSpPr>
          <p:cNvPr id="12" name="Título 1">
            <a:extLst>
              <a:ext uri="{FF2B5EF4-FFF2-40B4-BE49-F238E27FC236}">
                <a16:creationId xmlns:a16="http://schemas.microsoft.com/office/drawing/2014/main" id="{2DE9FABE-47CD-40CF-AF23-75C824959B53}"/>
              </a:ext>
            </a:extLst>
          </p:cNvPr>
          <p:cNvSpPr txBox="1"/>
          <p:nvPr/>
        </p:nvSpPr>
        <p:spPr>
          <a:xfrm>
            <a:off x="8920524" y="6401069"/>
            <a:ext cx="3446153" cy="4735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>
                <a:solidFill>
                  <a:schemeClr val="bg2">
                    <a:lumMod val="25000"/>
                  </a:schemeClr>
                </a:solidFill>
                <a:latin typeface="Franklin Gothic Demi Cond" panose="020B0706030402020204" pitchFamily="34" charset="0"/>
              </a:rPr>
              <a:t>meu.inss.gov.br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Resultados Alcançados  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Tarefas Concluídas automaticamente Manutenção</a:t>
            </a: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8230B0E-A520-4CDC-B391-50542AB067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0975906"/>
              </p:ext>
            </p:extLst>
          </p:nvPr>
        </p:nvGraphicFramePr>
        <p:xfrm>
          <a:off x="0" y="1800028"/>
          <a:ext cx="12192000" cy="5068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8258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Desenvolvimento</a:t>
            </a: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BAF37585-3ACC-4FB7-B50E-EEA12B4E335E}"/>
              </a:ext>
            </a:extLst>
          </p:cNvPr>
          <p:cNvSpPr txBox="1"/>
          <p:nvPr/>
        </p:nvSpPr>
        <p:spPr>
          <a:xfrm>
            <a:off x="849085" y="1041023"/>
            <a:ext cx="1049382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 Automatização da Manutenção de Benefícios 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Descontos de Mensalidade (averbação e desaverbação)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Declaração de Cárcere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Procuração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Integração e adequação sistemas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Acordos Internacionais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Integração Novo Requerimento de Benefícios (Requerimento Qualificado)</a:t>
            </a:r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Análise automatizada de período de qualidade de segurado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Ampliação da análise de salário maternidade (inclusão da segurada especial)</a:t>
            </a:r>
          </a:p>
          <a:p>
            <a:pPr marL="742950" lvl="1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pt-BR" sz="2400" dirty="0"/>
              <a:t>Inclusão da automatização de análise para Pensão por morte , auxílio-reclusão </a:t>
            </a:r>
          </a:p>
          <a:p>
            <a:pPr>
              <a:buClr>
                <a:schemeClr val="accent6">
                  <a:lumMod val="50000"/>
                </a:schemeClr>
              </a:buClr>
            </a:pPr>
            <a:endParaRPr lang="pt-BR" sz="2400" dirty="0"/>
          </a:p>
          <a:p>
            <a:pPr marL="285750" indent="-285750">
              <a:buClr>
                <a:schemeClr val="accent6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4911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/>
          <p:nvPr/>
        </p:nvSpPr>
        <p:spPr>
          <a:xfrm>
            <a:off x="10526127" y="6279924"/>
            <a:ext cx="1810696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pt-BR" sz="1333" dirty="0">
                <a:solidFill>
                  <a:srgbClr val="006EB3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Abril  / 2021</a:t>
            </a:r>
            <a:endParaRPr sz="1333" dirty="0"/>
          </a:p>
        </p:txBody>
      </p:sp>
      <p:pic>
        <p:nvPicPr>
          <p:cNvPr id="412" name="Shape 412"/>
          <p:cNvPicPr preferRelativeResize="0"/>
          <p:nvPr/>
        </p:nvPicPr>
        <p:blipFill rotWithShape="1">
          <a:blip r:embed="rId3">
            <a:alphaModFix/>
          </a:blip>
          <a:srcRect l="26740" r="15814"/>
          <a:stretch/>
        </p:blipFill>
        <p:spPr>
          <a:xfrm>
            <a:off x="0" y="0"/>
            <a:ext cx="6510064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2E792B89-F205-4917-A3A3-8880D127EBB6}"/>
              </a:ext>
            </a:extLst>
          </p:cNvPr>
          <p:cNvGrpSpPr/>
          <p:nvPr/>
        </p:nvGrpSpPr>
        <p:grpSpPr>
          <a:xfrm>
            <a:off x="7612526" y="2920407"/>
            <a:ext cx="4191747" cy="3193840"/>
            <a:chOff x="7453845" y="2183593"/>
            <a:chExt cx="4087133" cy="2954080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3ED7124F-8BCB-43A5-A781-7215E7DB7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3845" y="2183593"/>
              <a:ext cx="3746499" cy="2569028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F14C0943-5038-47F3-AD7C-E690E55EE3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25" r="71485" b="30432"/>
            <a:stretch>
              <a:fillRect/>
            </a:stretch>
          </p:blipFill>
          <p:spPr>
            <a:xfrm>
              <a:off x="7764674" y="3339086"/>
              <a:ext cx="633964" cy="1054307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618C11F5-3D34-4326-87A1-86A2D30CD0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00171"/>
            <a:stretch>
              <a:fillRect/>
            </a:stretch>
          </p:blipFill>
          <p:spPr>
            <a:xfrm>
              <a:off x="10438838" y="3573677"/>
              <a:ext cx="1102140" cy="743516"/>
            </a:xfrm>
            <a:prstGeom prst="rect">
              <a:avLst/>
            </a:prstGeom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D21CD228-E1E3-47B4-908E-05996EAD1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3530" y="2620089"/>
              <a:ext cx="1733479" cy="1036320"/>
            </a:xfrm>
            <a:prstGeom prst="rect">
              <a:avLst/>
            </a:prstGeom>
          </p:spPr>
        </p:pic>
        <p:sp>
          <p:nvSpPr>
            <p:cNvPr id="12" name="Título 1">
              <a:extLst>
                <a:ext uri="{FF2B5EF4-FFF2-40B4-BE49-F238E27FC236}">
                  <a16:creationId xmlns:a16="http://schemas.microsoft.com/office/drawing/2014/main" id="{AF93C059-422C-4C58-826A-38EB5635E194}"/>
                </a:ext>
              </a:extLst>
            </p:cNvPr>
            <p:cNvSpPr txBox="1"/>
            <p:nvPr/>
          </p:nvSpPr>
          <p:spPr>
            <a:xfrm>
              <a:off x="7817337" y="4699713"/>
              <a:ext cx="3360147" cy="437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t-BR" sz="2400" dirty="0">
                  <a:solidFill>
                    <a:schemeClr val="bg2">
                      <a:lumMod val="25000"/>
                    </a:schemeClr>
                  </a:solidFill>
                  <a:latin typeface="Franklin Gothic Demi Cond" panose="020B0706030402020204" pitchFamily="34" charset="0"/>
                </a:rPr>
                <a:t>www.servicos.gov.br</a:t>
              </a:r>
            </a:p>
          </p:txBody>
        </p:sp>
      </p:grpSp>
      <p:sp>
        <p:nvSpPr>
          <p:cNvPr id="13" name="Título 1">
            <a:extLst>
              <a:ext uri="{FF2B5EF4-FFF2-40B4-BE49-F238E27FC236}">
                <a16:creationId xmlns:a16="http://schemas.microsoft.com/office/drawing/2014/main" id="{458B88A6-7971-4F7E-ADD6-932D8E40C982}"/>
              </a:ext>
            </a:extLst>
          </p:cNvPr>
          <p:cNvSpPr txBox="1"/>
          <p:nvPr/>
        </p:nvSpPr>
        <p:spPr>
          <a:xfrm>
            <a:off x="8236759" y="5964987"/>
            <a:ext cx="3446153" cy="4735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>
                <a:solidFill>
                  <a:schemeClr val="bg2">
                    <a:lumMod val="25000"/>
                  </a:schemeClr>
                </a:solidFill>
                <a:latin typeface="Franklin Gothic Demi Cond" panose="020B0706030402020204" pitchFamily="34" charset="0"/>
              </a:rPr>
              <a:t>meu.inss.gov.br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C04C98C0-F744-40E4-A752-A9D277830F79}"/>
              </a:ext>
            </a:extLst>
          </p:cNvPr>
          <p:cNvSpPr txBox="1"/>
          <p:nvPr/>
        </p:nvSpPr>
        <p:spPr>
          <a:xfrm>
            <a:off x="7874701" y="2698752"/>
            <a:ext cx="3929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Alessandro Roosevelt Silva Ribeiro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54DD0292-B2D0-4409-8AEF-C76086BAB5D8}"/>
              </a:ext>
            </a:extLst>
          </p:cNvPr>
          <p:cNvSpPr/>
          <p:nvPr/>
        </p:nvSpPr>
        <p:spPr>
          <a:xfrm>
            <a:off x="260985" y="292100"/>
            <a:ext cx="10711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0070C0"/>
                </a:solidFill>
                <a:latin typeface="Impact" panose="020B0806030902050204" pitchFamily="34" charset="0"/>
                <a:ea typeface="Microsoft Yi Baiti" panose="03000500000000000000" pitchFamily="66" charset="0"/>
              </a:rPr>
              <a:t>Princípio da Automatização</a:t>
            </a:r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1FAA62E2-2CE7-4C85-A103-392F88613029}"/>
              </a:ext>
            </a:extLst>
          </p:cNvPr>
          <p:cNvSpPr/>
          <p:nvPr/>
        </p:nvSpPr>
        <p:spPr>
          <a:xfrm>
            <a:off x="260985" y="3294106"/>
            <a:ext cx="2660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DESAFIO</a:t>
            </a:r>
          </a:p>
        </p:txBody>
      </p:sp>
      <p:sp>
        <p:nvSpPr>
          <p:cNvPr id="6" name="Chave Esquerda 5">
            <a:extLst>
              <a:ext uri="{FF2B5EF4-FFF2-40B4-BE49-F238E27FC236}">
                <a16:creationId xmlns:a16="http://schemas.microsoft.com/office/drawing/2014/main" id="{4A1C12FD-1AF9-4BA4-B8BA-4262BAD49073}"/>
              </a:ext>
            </a:extLst>
          </p:cNvPr>
          <p:cNvSpPr/>
          <p:nvPr/>
        </p:nvSpPr>
        <p:spPr>
          <a:xfrm>
            <a:off x="3135622" y="815320"/>
            <a:ext cx="2080955" cy="588090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CB89B815-E3AE-48BD-828A-1BD8E39D69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7305477"/>
              </p:ext>
            </p:extLst>
          </p:nvPr>
        </p:nvGraphicFramePr>
        <p:xfrm>
          <a:off x="4569760" y="1060175"/>
          <a:ext cx="7361255" cy="5505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095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54DD0292-B2D0-4409-8AEF-C76086BAB5D8}"/>
              </a:ext>
            </a:extLst>
          </p:cNvPr>
          <p:cNvSpPr/>
          <p:nvPr/>
        </p:nvSpPr>
        <p:spPr>
          <a:xfrm>
            <a:off x="260985" y="292100"/>
            <a:ext cx="10711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0070C0"/>
                </a:solidFill>
                <a:latin typeface="Impact" panose="020B0806030902050204" pitchFamily="34" charset="0"/>
                <a:ea typeface="Microsoft Yi Baiti" panose="03000500000000000000" pitchFamily="66" charset="0"/>
              </a:rPr>
              <a:t>Princípio da Automatização</a:t>
            </a:r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pSp>
        <p:nvGrpSpPr>
          <p:cNvPr id="7" name="Agrupar 93">
            <a:extLst>
              <a:ext uri="{FF2B5EF4-FFF2-40B4-BE49-F238E27FC236}">
                <a16:creationId xmlns:a16="http://schemas.microsoft.com/office/drawing/2014/main" id="{51FF5E86-7561-46EB-9B2C-89D7FE13394C}"/>
              </a:ext>
            </a:extLst>
          </p:cNvPr>
          <p:cNvGrpSpPr/>
          <p:nvPr/>
        </p:nvGrpSpPr>
        <p:grpSpPr>
          <a:xfrm>
            <a:off x="805542" y="815320"/>
            <a:ext cx="11020697" cy="5908370"/>
            <a:chOff x="486200" y="1001487"/>
            <a:chExt cx="8334272" cy="5744942"/>
          </a:xfrm>
        </p:grpSpPr>
        <p:sp>
          <p:nvSpPr>
            <p:cNvPr id="9" name="Retângulo: Cantos Arredondados 4">
              <a:extLst>
                <a:ext uri="{FF2B5EF4-FFF2-40B4-BE49-F238E27FC236}">
                  <a16:creationId xmlns:a16="http://schemas.microsoft.com/office/drawing/2014/main" id="{81FDBFA1-C4B0-4F72-BE1D-D50BB763EF7B}"/>
                </a:ext>
              </a:extLst>
            </p:cNvPr>
            <p:cNvSpPr/>
            <p:nvPr/>
          </p:nvSpPr>
          <p:spPr>
            <a:xfrm>
              <a:off x="2987824" y="1052736"/>
              <a:ext cx="2160240" cy="7920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Requerimento de benefício</a:t>
              </a:r>
            </a:p>
          </p:txBody>
        </p:sp>
        <p:sp>
          <p:nvSpPr>
            <p:cNvPr id="10" name="Texto Explicativo: Linha com Borda e Ênfase 6">
              <a:extLst>
                <a:ext uri="{FF2B5EF4-FFF2-40B4-BE49-F238E27FC236}">
                  <a16:creationId xmlns:a16="http://schemas.microsoft.com/office/drawing/2014/main" id="{E4F86C61-E569-49C3-A6A4-8AEB03260F7E}"/>
                </a:ext>
              </a:extLst>
            </p:cNvPr>
            <p:cNvSpPr/>
            <p:nvPr/>
          </p:nvSpPr>
          <p:spPr>
            <a:xfrm>
              <a:off x="5922150" y="1001487"/>
              <a:ext cx="2556284" cy="1472863"/>
            </a:xfrm>
            <a:prstGeom prst="accentBorderCallout1">
              <a:avLst>
                <a:gd name="adj1" fmla="val 18750"/>
                <a:gd name="adj2" fmla="val -8333"/>
                <a:gd name="adj3" fmla="val 32002"/>
                <a:gd name="adj4" fmla="val -3022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Acordos de Cooperação </a:t>
              </a:r>
              <a:r>
                <a:rPr lang="pt-BR" sz="1000" dirty="0" err="1"/>
                <a:t>InssDigital</a:t>
              </a:r>
              <a:endParaRPr lang="pt-BR" sz="1000" dirty="0"/>
            </a:p>
            <a:p>
              <a:pPr algn="ctr"/>
              <a:r>
                <a:rPr lang="pt-BR" sz="1000" dirty="0" err="1"/>
                <a:t>MeuINSS</a:t>
              </a:r>
              <a:endParaRPr lang="pt-BR" sz="1000" dirty="0"/>
            </a:p>
            <a:p>
              <a:pPr algn="ctr"/>
              <a:r>
                <a:rPr lang="pt-BR" sz="1000" dirty="0"/>
                <a:t>Central 135</a:t>
              </a:r>
            </a:p>
          </p:txBody>
        </p:sp>
        <p:sp>
          <p:nvSpPr>
            <p:cNvPr id="11" name="Retângulo: Cantos Arredondados 7">
              <a:extLst>
                <a:ext uri="{FF2B5EF4-FFF2-40B4-BE49-F238E27FC236}">
                  <a16:creationId xmlns:a16="http://schemas.microsoft.com/office/drawing/2014/main" id="{797000FA-FDC3-46E2-B1D3-55A8578E4036}"/>
                </a:ext>
              </a:extLst>
            </p:cNvPr>
            <p:cNvSpPr/>
            <p:nvPr/>
          </p:nvSpPr>
          <p:spPr>
            <a:xfrm>
              <a:off x="2987824" y="1988840"/>
              <a:ext cx="2160240" cy="7920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CNIS / BASES GOVERNAMENTAIS</a:t>
              </a:r>
            </a:p>
          </p:txBody>
        </p:sp>
        <p:sp>
          <p:nvSpPr>
            <p:cNvPr id="12" name="Texto Explicativo: Linha com Borda e Ênfase 8">
              <a:extLst>
                <a:ext uri="{FF2B5EF4-FFF2-40B4-BE49-F238E27FC236}">
                  <a16:creationId xmlns:a16="http://schemas.microsoft.com/office/drawing/2014/main" id="{7A698ABE-34AE-45AA-878B-E65C5DABB243}"/>
                </a:ext>
              </a:extLst>
            </p:cNvPr>
            <p:cNvSpPr/>
            <p:nvPr/>
          </p:nvSpPr>
          <p:spPr>
            <a:xfrm>
              <a:off x="1132508" y="2121632"/>
              <a:ext cx="1567284" cy="646331"/>
            </a:xfrm>
            <a:prstGeom prst="accentBorderCallout1">
              <a:avLst>
                <a:gd name="adj1" fmla="val 20454"/>
                <a:gd name="adj2" fmla="val 104241"/>
                <a:gd name="adj3" fmla="val 44802"/>
                <a:gd name="adj4" fmla="val 116801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Bases Cadastrais</a:t>
              </a:r>
            </a:p>
            <a:p>
              <a:pPr algn="ctr"/>
              <a:r>
                <a:rPr lang="pt-BR" sz="1000" dirty="0"/>
                <a:t>Urbano / Rural</a:t>
              </a:r>
            </a:p>
          </p:txBody>
        </p:sp>
        <p:sp>
          <p:nvSpPr>
            <p:cNvPr id="13" name="Retângulo: Cantos Arredondados 9">
              <a:extLst>
                <a:ext uri="{FF2B5EF4-FFF2-40B4-BE49-F238E27FC236}">
                  <a16:creationId xmlns:a16="http://schemas.microsoft.com/office/drawing/2014/main" id="{E9FE5AE2-6985-4678-9F65-2C4F27BE4F60}"/>
                </a:ext>
              </a:extLst>
            </p:cNvPr>
            <p:cNvSpPr/>
            <p:nvPr/>
          </p:nvSpPr>
          <p:spPr>
            <a:xfrm>
              <a:off x="486200" y="3130844"/>
              <a:ext cx="2160240" cy="94116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Benefícios automatizados </a:t>
              </a:r>
            </a:p>
          </p:txBody>
        </p:sp>
        <p:sp>
          <p:nvSpPr>
            <p:cNvPr id="14" name="Retângulo: Cantos Arredondados 10">
              <a:extLst>
                <a:ext uri="{FF2B5EF4-FFF2-40B4-BE49-F238E27FC236}">
                  <a16:creationId xmlns:a16="http://schemas.microsoft.com/office/drawing/2014/main" id="{B1666357-404D-4776-B998-FEA7CE22141F}"/>
                </a:ext>
              </a:extLst>
            </p:cNvPr>
            <p:cNvSpPr/>
            <p:nvPr/>
          </p:nvSpPr>
          <p:spPr>
            <a:xfrm>
              <a:off x="5544108" y="3130844"/>
              <a:ext cx="2160240" cy="94116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Benefícios </a:t>
              </a:r>
            </a:p>
            <a:p>
              <a:pPr algn="ctr"/>
              <a:r>
                <a:rPr lang="pt-BR" sz="1000" dirty="0"/>
                <a:t>Semiautomático</a:t>
              </a:r>
            </a:p>
            <a:p>
              <a:pPr algn="ctr"/>
              <a:r>
                <a:rPr lang="pt-BR" sz="1000" dirty="0">
                  <a:solidFill>
                    <a:srgbClr val="FF0000"/>
                  </a:solidFill>
                </a:rPr>
                <a:t>Agendados/Distância</a:t>
              </a:r>
            </a:p>
          </p:txBody>
        </p:sp>
        <p:sp>
          <p:nvSpPr>
            <p:cNvPr id="15" name="Retângulo: Cantos Arredondados 11">
              <a:extLst>
                <a:ext uri="{FF2B5EF4-FFF2-40B4-BE49-F238E27FC236}">
                  <a16:creationId xmlns:a16="http://schemas.microsoft.com/office/drawing/2014/main" id="{CC197265-6869-46DD-9B99-FC1A0C7FC149}"/>
                </a:ext>
              </a:extLst>
            </p:cNvPr>
            <p:cNvSpPr/>
            <p:nvPr/>
          </p:nvSpPr>
          <p:spPr>
            <a:xfrm>
              <a:off x="2177734" y="5013176"/>
              <a:ext cx="2160240" cy="7920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Manutenção</a:t>
              </a:r>
            </a:p>
          </p:txBody>
        </p:sp>
        <p:cxnSp>
          <p:nvCxnSpPr>
            <p:cNvPr id="16" name="Conector: Angulado 17">
              <a:extLst>
                <a:ext uri="{FF2B5EF4-FFF2-40B4-BE49-F238E27FC236}">
                  <a16:creationId xmlns:a16="http://schemas.microsoft.com/office/drawing/2014/main" id="{B96247BE-AD80-4977-9032-D8DC17FB2D85}"/>
                </a:ext>
              </a:extLst>
            </p:cNvPr>
            <p:cNvCxnSpPr>
              <a:stCxn id="9" idx="2"/>
              <a:endCxn id="11" idx="0"/>
            </p:cNvCxnSpPr>
            <p:nvPr/>
          </p:nvCxnSpPr>
          <p:spPr>
            <a:xfrm rot="5400000">
              <a:off x="3995936" y="1916832"/>
              <a:ext cx="144016" cy="127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: Angulado 19">
              <a:extLst>
                <a:ext uri="{FF2B5EF4-FFF2-40B4-BE49-F238E27FC236}">
                  <a16:creationId xmlns:a16="http://schemas.microsoft.com/office/drawing/2014/main" id="{85F74F6A-DB9F-4A69-A0E0-AF7C70E7A494}"/>
                </a:ext>
              </a:extLst>
            </p:cNvPr>
            <p:cNvCxnSpPr>
              <a:cxnSpLocks/>
              <a:stCxn id="11" idx="2"/>
              <a:endCxn id="13" idx="0"/>
            </p:cNvCxnSpPr>
            <p:nvPr/>
          </p:nvCxnSpPr>
          <p:spPr>
            <a:xfrm rot="5400000">
              <a:off x="2642174" y="1705074"/>
              <a:ext cx="349916" cy="250162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: Angulado 21">
              <a:extLst>
                <a:ext uri="{FF2B5EF4-FFF2-40B4-BE49-F238E27FC236}">
                  <a16:creationId xmlns:a16="http://schemas.microsoft.com/office/drawing/2014/main" id="{B39592B2-E312-4459-8F07-6672D9889688}"/>
                </a:ext>
              </a:extLst>
            </p:cNvPr>
            <p:cNvCxnSpPr>
              <a:cxnSpLocks/>
              <a:stCxn id="11" idx="2"/>
              <a:endCxn id="14" idx="0"/>
            </p:cNvCxnSpPr>
            <p:nvPr/>
          </p:nvCxnSpPr>
          <p:spPr>
            <a:xfrm rot="16200000" flipH="1">
              <a:off x="5171128" y="1677744"/>
              <a:ext cx="349916" cy="255628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tângulo: Cantos Arredondados 32">
              <a:extLst>
                <a:ext uri="{FF2B5EF4-FFF2-40B4-BE49-F238E27FC236}">
                  <a16:creationId xmlns:a16="http://schemas.microsoft.com/office/drawing/2014/main" id="{6248E764-3E0B-414D-9184-B01646421CB5}"/>
                </a:ext>
              </a:extLst>
            </p:cNvPr>
            <p:cNvSpPr/>
            <p:nvPr/>
          </p:nvSpPr>
          <p:spPr>
            <a:xfrm>
              <a:off x="4572000" y="4432807"/>
              <a:ext cx="1152128" cy="7920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ADM</a:t>
              </a:r>
            </a:p>
          </p:txBody>
        </p:sp>
        <p:sp>
          <p:nvSpPr>
            <p:cNvPr id="20" name="Retângulo: Cantos Arredondados 35">
              <a:extLst>
                <a:ext uri="{FF2B5EF4-FFF2-40B4-BE49-F238E27FC236}">
                  <a16:creationId xmlns:a16="http://schemas.microsoft.com/office/drawing/2014/main" id="{F4014FEE-0F50-4823-987A-1C2C6CF43CDA}"/>
                </a:ext>
              </a:extLst>
            </p:cNvPr>
            <p:cNvSpPr/>
            <p:nvPr/>
          </p:nvSpPr>
          <p:spPr>
            <a:xfrm>
              <a:off x="6048164" y="4432807"/>
              <a:ext cx="1152128" cy="7920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ADM/</a:t>
              </a:r>
            </a:p>
            <a:p>
              <a:pPr algn="ctr"/>
              <a:r>
                <a:rPr lang="pt-BR" sz="1000" dirty="0"/>
                <a:t>Técnico</a:t>
              </a:r>
            </a:p>
          </p:txBody>
        </p:sp>
        <p:sp>
          <p:nvSpPr>
            <p:cNvPr id="21" name="Retângulo: Cantos Arredondados 36">
              <a:extLst>
                <a:ext uri="{FF2B5EF4-FFF2-40B4-BE49-F238E27FC236}">
                  <a16:creationId xmlns:a16="http://schemas.microsoft.com/office/drawing/2014/main" id="{F220D326-A654-43EA-9C8A-7D6A00ACF113}"/>
                </a:ext>
              </a:extLst>
            </p:cNvPr>
            <p:cNvSpPr/>
            <p:nvPr/>
          </p:nvSpPr>
          <p:spPr>
            <a:xfrm>
              <a:off x="7668344" y="4432807"/>
              <a:ext cx="1152128" cy="7920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Técnico</a:t>
              </a:r>
            </a:p>
          </p:txBody>
        </p:sp>
        <p:cxnSp>
          <p:nvCxnSpPr>
            <p:cNvPr id="22" name="Conector: Angulado 39">
              <a:extLst>
                <a:ext uri="{FF2B5EF4-FFF2-40B4-BE49-F238E27FC236}">
                  <a16:creationId xmlns:a16="http://schemas.microsoft.com/office/drawing/2014/main" id="{10F0427D-80F7-4F0C-B352-36EB4A9E621C}"/>
                </a:ext>
              </a:extLst>
            </p:cNvPr>
            <p:cNvCxnSpPr>
              <a:cxnSpLocks/>
              <a:stCxn id="14" idx="2"/>
              <a:endCxn id="19" idx="0"/>
            </p:cNvCxnSpPr>
            <p:nvPr/>
          </p:nvCxnSpPr>
          <p:spPr>
            <a:xfrm rot="5400000">
              <a:off x="5705748" y="3514326"/>
              <a:ext cx="360797" cy="147616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: Angulado 41">
              <a:extLst>
                <a:ext uri="{FF2B5EF4-FFF2-40B4-BE49-F238E27FC236}">
                  <a16:creationId xmlns:a16="http://schemas.microsoft.com/office/drawing/2014/main" id="{CBB55C29-B5A0-4FE3-B013-E8DD0E95E31D}"/>
                </a:ext>
              </a:extLst>
            </p:cNvPr>
            <p:cNvCxnSpPr>
              <a:cxnSpLocks/>
              <a:stCxn id="14" idx="2"/>
              <a:endCxn id="20" idx="0"/>
            </p:cNvCxnSpPr>
            <p:nvPr/>
          </p:nvCxnSpPr>
          <p:spPr>
            <a:xfrm rot="5400000">
              <a:off x="6443830" y="4252408"/>
              <a:ext cx="360797" cy="127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: Angulado 43">
              <a:extLst>
                <a:ext uri="{FF2B5EF4-FFF2-40B4-BE49-F238E27FC236}">
                  <a16:creationId xmlns:a16="http://schemas.microsoft.com/office/drawing/2014/main" id="{F2A8B98B-7002-48BD-9241-1A879626B99C}"/>
                </a:ext>
              </a:extLst>
            </p:cNvPr>
            <p:cNvCxnSpPr>
              <a:cxnSpLocks/>
              <a:stCxn id="14" idx="2"/>
              <a:endCxn id="21" idx="0"/>
            </p:cNvCxnSpPr>
            <p:nvPr/>
          </p:nvCxnSpPr>
          <p:spPr>
            <a:xfrm rot="16200000" flipH="1">
              <a:off x="7253920" y="3442318"/>
              <a:ext cx="360797" cy="162018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: Angulado 55">
              <a:extLst>
                <a:ext uri="{FF2B5EF4-FFF2-40B4-BE49-F238E27FC236}">
                  <a16:creationId xmlns:a16="http://schemas.microsoft.com/office/drawing/2014/main" id="{326B5C70-62F7-4322-BC80-34A4388F2436}"/>
                </a:ext>
              </a:extLst>
            </p:cNvPr>
            <p:cNvCxnSpPr>
              <a:cxnSpLocks/>
              <a:stCxn id="13" idx="2"/>
              <a:endCxn id="15" idx="0"/>
            </p:cNvCxnSpPr>
            <p:nvPr/>
          </p:nvCxnSpPr>
          <p:spPr>
            <a:xfrm rot="16200000" flipH="1">
              <a:off x="1941505" y="3696826"/>
              <a:ext cx="941165" cy="1691534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: Angulado 66">
              <a:extLst>
                <a:ext uri="{FF2B5EF4-FFF2-40B4-BE49-F238E27FC236}">
                  <a16:creationId xmlns:a16="http://schemas.microsoft.com/office/drawing/2014/main" id="{2C60BB3D-4FCB-486B-BAD4-C1205FE9A439}"/>
                </a:ext>
              </a:extLst>
            </p:cNvPr>
            <p:cNvCxnSpPr>
              <a:stCxn id="19" idx="2"/>
              <a:endCxn id="15" idx="3"/>
            </p:cNvCxnSpPr>
            <p:nvPr/>
          </p:nvCxnSpPr>
          <p:spPr>
            <a:xfrm rot="5400000">
              <a:off x="4650857" y="4912012"/>
              <a:ext cx="184325" cy="810090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ector: Angulado 68">
              <a:extLst>
                <a:ext uri="{FF2B5EF4-FFF2-40B4-BE49-F238E27FC236}">
                  <a16:creationId xmlns:a16="http://schemas.microsoft.com/office/drawing/2014/main" id="{18D939F4-4AE3-4743-B7A6-8DE59284EE32}"/>
                </a:ext>
              </a:extLst>
            </p:cNvPr>
            <p:cNvCxnSpPr>
              <a:stCxn id="20" idx="2"/>
              <a:endCxn id="15" idx="3"/>
            </p:cNvCxnSpPr>
            <p:nvPr/>
          </p:nvCxnSpPr>
          <p:spPr>
            <a:xfrm rot="5400000">
              <a:off x="5388939" y="4173930"/>
              <a:ext cx="184325" cy="228625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: Angulado 70">
              <a:extLst>
                <a:ext uri="{FF2B5EF4-FFF2-40B4-BE49-F238E27FC236}">
                  <a16:creationId xmlns:a16="http://schemas.microsoft.com/office/drawing/2014/main" id="{32352BD8-ABAC-4511-AD46-17D686AC263B}"/>
                </a:ext>
              </a:extLst>
            </p:cNvPr>
            <p:cNvCxnSpPr>
              <a:stCxn id="21" idx="2"/>
              <a:endCxn id="15" idx="3"/>
            </p:cNvCxnSpPr>
            <p:nvPr/>
          </p:nvCxnSpPr>
          <p:spPr>
            <a:xfrm rot="5400000">
              <a:off x="6199029" y="3363840"/>
              <a:ext cx="184325" cy="390643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tângulo: Cantos Arredondados 71">
              <a:extLst>
                <a:ext uri="{FF2B5EF4-FFF2-40B4-BE49-F238E27FC236}">
                  <a16:creationId xmlns:a16="http://schemas.microsoft.com/office/drawing/2014/main" id="{83119B47-3139-4157-B538-35DD1D355FA6}"/>
                </a:ext>
              </a:extLst>
            </p:cNvPr>
            <p:cNvSpPr/>
            <p:nvPr/>
          </p:nvSpPr>
          <p:spPr>
            <a:xfrm>
              <a:off x="1737012" y="6309320"/>
              <a:ext cx="2160240" cy="437109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>
                  <a:solidFill>
                    <a:srgbClr val="FF0000"/>
                  </a:solidFill>
                </a:rPr>
                <a:t>Biometria / Fé de Vida</a:t>
              </a:r>
            </a:p>
          </p:txBody>
        </p:sp>
        <p:cxnSp>
          <p:nvCxnSpPr>
            <p:cNvPr id="30" name="Conector: Angulado 78">
              <a:extLst>
                <a:ext uri="{FF2B5EF4-FFF2-40B4-BE49-F238E27FC236}">
                  <a16:creationId xmlns:a16="http://schemas.microsoft.com/office/drawing/2014/main" id="{69CFF130-F090-4DFB-9260-78770912C80D}"/>
                </a:ext>
              </a:extLst>
            </p:cNvPr>
            <p:cNvCxnSpPr>
              <a:cxnSpLocks/>
              <a:stCxn id="15" idx="2"/>
              <a:endCxn id="29" idx="0"/>
            </p:cNvCxnSpPr>
            <p:nvPr/>
          </p:nvCxnSpPr>
          <p:spPr>
            <a:xfrm rot="5400000">
              <a:off x="2785465" y="5836931"/>
              <a:ext cx="504056" cy="44072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o Explicativo: Linha com Borda e Ênfase 79">
              <a:extLst>
                <a:ext uri="{FF2B5EF4-FFF2-40B4-BE49-F238E27FC236}">
                  <a16:creationId xmlns:a16="http://schemas.microsoft.com/office/drawing/2014/main" id="{D3F85418-250E-4336-97AE-FE1AEEFA07E6}"/>
                </a:ext>
              </a:extLst>
            </p:cNvPr>
            <p:cNvSpPr/>
            <p:nvPr/>
          </p:nvSpPr>
          <p:spPr>
            <a:xfrm>
              <a:off x="522203" y="4938637"/>
              <a:ext cx="1044117" cy="941166"/>
            </a:xfrm>
            <a:prstGeom prst="accentBorderCallout1">
              <a:avLst>
                <a:gd name="adj1" fmla="val 20454"/>
                <a:gd name="adj2" fmla="val 104241"/>
                <a:gd name="adj3" fmla="val 47800"/>
                <a:gd name="adj4" fmla="val 15640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QDBEN</a:t>
              </a:r>
            </a:p>
          </p:txBody>
        </p:sp>
        <p:sp>
          <p:nvSpPr>
            <p:cNvPr id="32" name="Texto Explicativo: Linha com Borda e Ênfase 85">
              <a:extLst>
                <a:ext uri="{FF2B5EF4-FFF2-40B4-BE49-F238E27FC236}">
                  <a16:creationId xmlns:a16="http://schemas.microsoft.com/office/drawing/2014/main" id="{F874B064-8C68-4B37-AA89-D24892639EDA}"/>
                </a:ext>
              </a:extLst>
            </p:cNvPr>
            <p:cNvSpPr/>
            <p:nvPr/>
          </p:nvSpPr>
          <p:spPr>
            <a:xfrm>
              <a:off x="2987824" y="3368158"/>
              <a:ext cx="2052118" cy="545122"/>
            </a:xfrm>
            <a:prstGeom prst="accentBorderCallout1">
              <a:avLst>
                <a:gd name="adj1" fmla="val 20454"/>
                <a:gd name="adj2" fmla="val 104241"/>
                <a:gd name="adj3" fmla="val 56169"/>
                <a:gd name="adj4" fmla="val 12198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1000" dirty="0"/>
                <a:t>Redução de Filas</a:t>
              </a:r>
            </a:p>
            <a:p>
              <a:pPr algn="ctr"/>
              <a:r>
                <a:rPr lang="pt-BR" sz="1000" dirty="0"/>
                <a:t>Trabalhos em Lote</a:t>
              </a:r>
            </a:p>
          </p:txBody>
        </p:sp>
        <p:cxnSp>
          <p:nvCxnSpPr>
            <p:cNvPr id="33" name="Conector reto 32">
              <a:extLst>
                <a:ext uri="{FF2B5EF4-FFF2-40B4-BE49-F238E27FC236}">
                  <a16:creationId xmlns:a16="http://schemas.microsoft.com/office/drawing/2014/main" id="{48AE7CAF-23D9-430B-994D-CE8F126C2286}"/>
                </a:ext>
              </a:extLst>
            </p:cNvPr>
            <p:cNvCxnSpPr>
              <a:cxnSpLocks/>
            </p:cNvCxnSpPr>
            <p:nvPr/>
          </p:nvCxnSpPr>
          <p:spPr>
            <a:xfrm>
              <a:off x="2915816" y="3348382"/>
              <a:ext cx="0" cy="564898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4" name="Conector reto 33">
              <a:extLst>
                <a:ext uri="{FF2B5EF4-FFF2-40B4-BE49-F238E27FC236}">
                  <a16:creationId xmlns:a16="http://schemas.microsoft.com/office/drawing/2014/main" id="{B51372A1-E8A9-475B-BCA1-88B0F99FA0BE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H="1">
              <a:off x="2646440" y="3501008"/>
              <a:ext cx="269376" cy="100420"/>
            </a:xfrm>
            <a:prstGeom prst="line">
              <a:avLst/>
            </a:prstGeom>
            <a:ln w="28575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2052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TRATAMENTO EM LOTE E REPROCESSAMENTO</a:t>
            </a: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2780014-427C-47CB-B6B4-180E422D835C}"/>
              </a:ext>
            </a:extLst>
          </p:cNvPr>
          <p:cNvSpPr txBox="1"/>
          <p:nvPr/>
        </p:nvSpPr>
        <p:spPr>
          <a:xfrm>
            <a:off x="260985" y="1305341"/>
            <a:ext cx="11387064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/>
              <a:t>Descrição: efetuar tratamentos automatizados de benefícios por incapacidade )no sistema SABI) que permitam tratar críticas impeditivas a implantação dos benefícios.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/>
              <a:t>Alcance: Foram selecionados 317.597 registros de críticas que representavam 143.123 benefícios, dos quais 8.244 benefícios estavam em fase de revisão.</a:t>
            </a:r>
          </a:p>
          <a:p>
            <a:endParaRPr lang="pt-BR" dirty="0"/>
          </a:p>
          <a:p>
            <a:endParaRPr lang="pt-BR" dirty="0"/>
          </a:p>
          <a:p>
            <a:r>
              <a:rPr lang="pt-BR" sz="2400" dirty="0"/>
              <a:t>Entrega 1: Foram despachados 86.085 benefícios de forma automática</a:t>
            </a:r>
          </a:p>
          <a:p>
            <a:r>
              <a:rPr lang="pt-BR" sz="2400" dirty="0"/>
              <a:t>Representa 64% do universo de benefícios selecionados</a:t>
            </a:r>
          </a:p>
          <a:p>
            <a:endParaRPr lang="pt-BR" sz="2400" dirty="0"/>
          </a:p>
          <a:p>
            <a:r>
              <a:rPr lang="pt-BR" sz="2400" dirty="0"/>
              <a:t>Estoque atual: 151.375 benefícios com pendências administrativas, sendo 48.794 em crítica 2.</a:t>
            </a:r>
          </a:p>
        </p:txBody>
      </p:sp>
    </p:spTree>
    <p:extLst>
      <p:ext uri="{BB962C8B-B14F-4D97-AF65-F5344CB8AC3E}">
        <p14:creationId xmlns:p14="http://schemas.microsoft.com/office/powerpoint/2010/main" val="117681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TRATAMENTO EM LOTE E REPROCESSAMENTO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Antecipações de BI</a:t>
            </a:r>
            <a:endParaRPr lang="pt-BR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2DF81C1A-498B-4C98-A2B4-0AF728DDCC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4855593"/>
              </p:ext>
            </p:extLst>
          </p:nvPr>
        </p:nvGraphicFramePr>
        <p:xfrm>
          <a:off x="260985" y="2403929"/>
          <a:ext cx="11359300" cy="2772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6766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TRATAMENTO EM LOTE E REPROCESSAMENTO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Reprocessamento de Salário Maternidade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Aposentadoria por idade Urbana e 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Aposentadoria por tempo de Contribuição</a:t>
            </a:r>
            <a:endParaRPr lang="pt-BR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FA93A1B-8E52-4078-BD0E-6A25362B9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387940"/>
              </p:ext>
            </p:extLst>
          </p:nvPr>
        </p:nvGraphicFramePr>
        <p:xfrm>
          <a:off x="1406770" y="2652701"/>
          <a:ext cx="9411286" cy="40364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57602">
                  <a:extLst>
                    <a:ext uri="{9D8B030D-6E8A-4147-A177-3AD203B41FA5}">
                      <a16:colId xmlns:a16="http://schemas.microsoft.com/office/drawing/2014/main" val="3563491982"/>
                    </a:ext>
                  </a:extLst>
                </a:gridCol>
                <a:gridCol w="1726842">
                  <a:extLst>
                    <a:ext uri="{9D8B030D-6E8A-4147-A177-3AD203B41FA5}">
                      <a16:colId xmlns:a16="http://schemas.microsoft.com/office/drawing/2014/main" val="1522590167"/>
                    </a:ext>
                  </a:extLst>
                </a:gridCol>
                <a:gridCol w="1726842">
                  <a:extLst>
                    <a:ext uri="{9D8B030D-6E8A-4147-A177-3AD203B41FA5}">
                      <a16:colId xmlns:a16="http://schemas.microsoft.com/office/drawing/2014/main" val="1470289872"/>
                    </a:ext>
                  </a:extLst>
                </a:gridCol>
              </a:tblGrid>
              <a:tr h="367910"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B80 - B41 - B42 (1ª semana de abril)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QTD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8297587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Em habilitação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             1.967 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>
                          <a:solidFill>
                            <a:schemeClr val="bg1"/>
                          </a:solidFill>
                          <a:effectLst/>
                        </a:rPr>
                        <a:t>57,96%</a:t>
                      </a:r>
                      <a:endParaRPr lang="pt-BR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127144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Em crítica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-   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0,00%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864872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Concedido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             1.217 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35,86%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625917"/>
                  </a:ext>
                </a:extLst>
              </a:tr>
              <a:tr h="357387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Indeferido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                 206 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6,07%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322498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solidFill>
                            <a:schemeClr val="bg1"/>
                          </a:solidFill>
                          <a:effectLst/>
                        </a:rPr>
                        <a:t>Desistido</a:t>
                      </a:r>
                      <a:endParaRPr lang="pt-BR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                     4 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0,12%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122433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            6.668 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8838252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Reprocessados - Automático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  3.394 </a:t>
                      </a:r>
                      <a:endParaRPr lang="pt-BR" sz="2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50,90%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204684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Tratados Manualmente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>
                          <a:solidFill>
                            <a:schemeClr val="bg1"/>
                          </a:solidFill>
                          <a:effectLst/>
                        </a:rPr>
                        <a:t>             1.319 </a:t>
                      </a:r>
                      <a:endParaRPr lang="pt-BR" sz="20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19,78%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183297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 reprocessar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            1.955 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29,32%</a:t>
                      </a:r>
                      <a:endParaRPr lang="pt-BR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266373"/>
                  </a:ext>
                </a:extLst>
              </a:tr>
              <a:tr h="367910">
                <a:tc>
                  <a:txBody>
                    <a:bodyPr/>
                    <a:lstStyle/>
                    <a:p>
                      <a:pPr algn="l" fontAlgn="b"/>
                      <a:r>
                        <a:rPr lang="pt-BR" sz="2000" u="none" strike="noStrike">
                          <a:solidFill>
                            <a:schemeClr val="bg1"/>
                          </a:solidFill>
                          <a:effectLst/>
                        </a:rPr>
                        <a:t>Tempo Estimado</a:t>
                      </a:r>
                      <a:endParaRPr lang="pt-BR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>
                          <a:solidFill>
                            <a:schemeClr val="bg1"/>
                          </a:solidFill>
                          <a:effectLst/>
                        </a:rPr>
                        <a:t>2 dias</a:t>
                      </a:r>
                      <a:endParaRPr lang="pt-BR" sz="20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u="none" strike="noStrike" dirty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pt-BR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380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9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8825" y="0"/>
            <a:ext cx="1165435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Resultados Alcançados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Tarefas Concluídas automaticamente Reconhecimento Inicial</a:t>
            </a:r>
          </a:p>
          <a:p>
            <a:endParaRPr lang="pt-BR" sz="3600" dirty="0">
              <a:solidFill>
                <a:schemeClr val="accent6">
                  <a:lumMod val="50000"/>
                </a:schemeClr>
              </a:solidFill>
              <a:latin typeface="Impact" panose="020B0806030902050204" pitchFamily="34" charset="0"/>
            </a:endParaRP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C17EF0D-A107-40BE-901A-C1A262CEEE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645333"/>
              </p:ext>
            </p:extLst>
          </p:nvPr>
        </p:nvGraphicFramePr>
        <p:xfrm>
          <a:off x="0" y="1800664"/>
          <a:ext cx="12192000" cy="5056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2795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Resultados Alcançados  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Tarefas Concluídas automaticamente Reconhecimento Inicial</a:t>
            </a: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BF57ECB8-4C5C-4C3A-88BC-161CF7A106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5318275"/>
              </p:ext>
            </p:extLst>
          </p:nvPr>
        </p:nvGraphicFramePr>
        <p:xfrm>
          <a:off x="0" y="1800029"/>
          <a:ext cx="12192000" cy="5057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417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50AE63CB-95BE-446F-80BA-655C8D97A604}"/>
              </a:ext>
            </a:extLst>
          </p:cNvPr>
          <p:cNvSpPr/>
          <p:nvPr/>
        </p:nvSpPr>
        <p:spPr>
          <a:xfrm>
            <a:off x="260985" y="168812"/>
            <a:ext cx="116543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AÇÕES EM CURSO – Resultados Alcançados  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Tarefas Concluídas automaticamente Manutenção</a:t>
            </a:r>
          </a:p>
          <a:p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33CA8BFA-E081-428C-9675-32D9496663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9582073"/>
              </p:ext>
            </p:extLst>
          </p:nvPr>
        </p:nvGraphicFramePr>
        <p:xfrm>
          <a:off x="0" y="1800029"/>
          <a:ext cx="12192000" cy="5052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236696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540</Words>
  <Application>Microsoft Office PowerPoint</Application>
  <PresentationFormat>Widescreen</PresentationFormat>
  <Paragraphs>126</Paragraphs>
  <Slides>12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Franklin Gothic Demi Cond</vt:lpstr>
      <vt:lpstr>Impact</vt:lpstr>
      <vt:lpstr>Montserrat ExtraLight</vt:lpstr>
      <vt:lpstr>Roboto Condensed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Alessandro Ribeiro</dc:creator>
  <cp:lastModifiedBy>Alessandro Ribeiro</cp:lastModifiedBy>
  <cp:revision>2</cp:revision>
  <dcterms:created xsi:type="dcterms:W3CDTF">2020-03-13T01:26:16Z</dcterms:created>
  <dcterms:modified xsi:type="dcterms:W3CDTF">2021-04-28T22:02:43Z</dcterms:modified>
</cp:coreProperties>
</file>